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5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yrone Fuller Sr" userId="b08cab4216cb5a57" providerId="LiveId" clId="{5038BC9E-990D-4C95-924D-09E83A4A17E9}"/>
    <pc:docChg chg="undo custSel addSld modSld">
      <pc:chgData name="Tyrone Fuller Sr" userId="b08cab4216cb5a57" providerId="LiveId" clId="{5038BC9E-990D-4C95-924D-09E83A4A17E9}" dt="2021-01-08T21:23:01.350" v="1806" actId="1076"/>
      <pc:docMkLst>
        <pc:docMk/>
      </pc:docMkLst>
      <pc:sldChg chg="addSp delSp modSp mod">
        <pc:chgData name="Tyrone Fuller Sr" userId="b08cab4216cb5a57" providerId="LiveId" clId="{5038BC9E-990D-4C95-924D-09E83A4A17E9}" dt="2021-01-08T19:01:34.258" v="503" actId="1076"/>
        <pc:sldMkLst>
          <pc:docMk/>
          <pc:sldMk cId="560694238" sldId="256"/>
        </pc:sldMkLst>
        <pc:spChg chg="del">
          <ac:chgData name="Tyrone Fuller Sr" userId="b08cab4216cb5a57" providerId="LiveId" clId="{5038BC9E-990D-4C95-924D-09E83A4A17E9}" dt="2021-01-08T19:01:01.841" v="499" actId="478"/>
          <ac:spMkLst>
            <pc:docMk/>
            <pc:sldMk cId="560694238" sldId="256"/>
            <ac:spMk id="5" creationId="{B8352FB8-A539-4BFE-B182-8563D675141F}"/>
          </ac:spMkLst>
        </pc:spChg>
        <pc:spChg chg="mod">
          <ac:chgData name="Tyrone Fuller Sr" userId="b08cab4216cb5a57" providerId="LiveId" clId="{5038BC9E-990D-4C95-924D-09E83A4A17E9}" dt="2021-01-08T19:01:19.712" v="501" actId="1076"/>
          <ac:spMkLst>
            <pc:docMk/>
            <pc:sldMk cId="560694238" sldId="256"/>
            <ac:spMk id="6" creationId="{C8A9DBB8-1CD1-4CED-BAFD-84299BFEC7E1}"/>
          </ac:spMkLst>
        </pc:spChg>
        <pc:spChg chg="mod">
          <ac:chgData name="Tyrone Fuller Sr" userId="b08cab4216cb5a57" providerId="LiveId" clId="{5038BC9E-990D-4C95-924D-09E83A4A17E9}" dt="2021-01-08T19:01:30.134" v="502" actId="1076"/>
          <ac:spMkLst>
            <pc:docMk/>
            <pc:sldMk cId="560694238" sldId="256"/>
            <ac:spMk id="7" creationId="{B3F570F2-CB7D-41EB-BCEC-6DE9B8E9932A}"/>
          </ac:spMkLst>
        </pc:spChg>
        <pc:spChg chg="mod">
          <ac:chgData name="Tyrone Fuller Sr" userId="b08cab4216cb5a57" providerId="LiveId" clId="{5038BC9E-990D-4C95-924D-09E83A4A17E9}" dt="2021-01-08T19:01:34.258" v="503" actId="1076"/>
          <ac:spMkLst>
            <pc:docMk/>
            <pc:sldMk cId="560694238" sldId="256"/>
            <ac:spMk id="8" creationId="{62EAA1B7-C0EE-462F-A3A8-BC5AE9F411AF}"/>
          </ac:spMkLst>
        </pc:spChg>
        <pc:spChg chg="add del mod">
          <ac:chgData name="Tyrone Fuller Sr" userId="b08cab4216cb5a57" providerId="LiveId" clId="{5038BC9E-990D-4C95-924D-09E83A4A17E9}" dt="2021-01-08T19:00:48.474" v="498" actId="478"/>
          <ac:spMkLst>
            <pc:docMk/>
            <pc:sldMk cId="560694238" sldId="256"/>
            <ac:spMk id="10" creationId="{DABF3444-712E-41F1-8337-F800E82351DA}"/>
          </ac:spMkLst>
        </pc:spChg>
      </pc:sldChg>
      <pc:sldChg chg="addSp delSp modSp add mod">
        <pc:chgData name="Tyrone Fuller Sr" userId="b08cab4216cb5a57" providerId="LiveId" clId="{5038BC9E-990D-4C95-924D-09E83A4A17E9}" dt="2021-01-08T21:23:01.350" v="1806" actId="1076"/>
        <pc:sldMkLst>
          <pc:docMk/>
          <pc:sldMk cId="678207606" sldId="257"/>
        </pc:sldMkLst>
        <pc:spChg chg="mod">
          <ac:chgData name="Tyrone Fuller Sr" userId="b08cab4216cb5a57" providerId="LiveId" clId="{5038BC9E-990D-4C95-924D-09E83A4A17E9}" dt="2021-01-08T19:24:05.295" v="1602" actId="115"/>
          <ac:spMkLst>
            <pc:docMk/>
            <pc:sldMk cId="678207606" sldId="257"/>
            <ac:spMk id="4" creationId="{177EB7A7-E972-4064-80AB-6CD44277694F}"/>
          </ac:spMkLst>
        </pc:spChg>
        <pc:spChg chg="add del mod">
          <ac:chgData name="Tyrone Fuller Sr" userId="b08cab4216cb5a57" providerId="LiveId" clId="{5038BC9E-990D-4C95-924D-09E83A4A17E9}" dt="2021-01-08T21:18:23.200" v="1804" actId="20577"/>
          <ac:spMkLst>
            <pc:docMk/>
            <pc:sldMk cId="678207606" sldId="257"/>
            <ac:spMk id="6" creationId="{C8A9DBB8-1CD1-4CED-BAFD-84299BFEC7E1}"/>
          </ac:spMkLst>
        </pc:spChg>
        <pc:spChg chg="del">
          <ac:chgData name="Tyrone Fuller Sr" userId="b08cab4216cb5a57" providerId="LiveId" clId="{5038BC9E-990D-4C95-924D-09E83A4A17E9}" dt="2021-01-08T19:03:40.067" v="572" actId="478"/>
          <ac:spMkLst>
            <pc:docMk/>
            <pc:sldMk cId="678207606" sldId="257"/>
            <ac:spMk id="7" creationId="{B3F570F2-CB7D-41EB-BCEC-6DE9B8E9932A}"/>
          </ac:spMkLst>
        </pc:spChg>
        <pc:spChg chg="del">
          <ac:chgData name="Tyrone Fuller Sr" userId="b08cab4216cb5a57" providerId="LiveId" clId="{5038BC9E-990D-4C95-924D-09E83A4A17E9}" dt="2021-01-08T19:03:43.304" v="573" actId="478"/>
          <ac:spMkLst>
            <pc:docMk/>
            <pc:sldMk cId="678207606" sldId="257"/>
            <ac:spMk id="8" creationId="{62EAA1B7-C0EE-462F-A3A8-BC5AE9F411AF}"/>
          </ac:spMkLst>
        </pc:spChg>
        <pc:spChg chg="add del mod">
          <ac:chgData name="Tyrone Fuller Sr" userId="b08cab4216cb5a57" providerId="LiveId" clId="{5038BC9E-990D-4C95-924D-09E83A4A17E9}" dt="2021-01-08T19:17:46.562" v="1412" actId="478"/>
          <ac:spMkLst>
            <pc:docMk/>
            <pc:sldMk cId="678207606" sldId="257"/>
            <ac:spMk id="15" creationId="{DAC653ED-C220-4CEC-834C-1C30EF895B64}"/>
          </ac:spMkLst>
        </pc:spChg>
        <pc:spChg chg="add mod">
          <ac:chgData name="Tyrone Fuller Sr" userId="b08cab4216cb5a57" providerId="LiveId" clId="{5038BC9E-990D-4C95-924D-09E83A4A17E9}" dt="2021-01-08T19:23:44.244" v="1599" actId="1076"/>
          <ac:spMkLst>
            <pc:docMk/>
            <pc:sldMk cId="678207606" sldId="257"/>
            <ac:spMk id="17" creationId="{00CB49D4-A511-4BCC-9EF3-B831C140B490}"/>
          </ac:spMkLst>
        </pc:spChg>
        <pc:spChg chg="add mod">
          <ac:chgData name="Tyrone Fuller Sr" userId="b08cab4216cb5a57" providerId="LiveId" clId="{5038BC9E-990D-4C95-924D-09E83A4A17E9}" dt="2021-01-08T21:23:01.350" v="1806" actId="1076"/>
          <ac:spMkLst>
            <pc:docMk/>
            <pc:sldMk cId="678207606" sldId="257"/>
            <ac:spMk id="19" creationId="{4164D187-569B-4F7D-848A-424042D4A601}"/>
          </ac:spMkLst>
        </pc:spChg>
      </pc:sldChg>
      <pc:sldChg chg="addSp delSp modSp add mod">
        <pc:chgData name="Tyrone Fuller Sr" userId="b08cab4216cb5a57" providerId="LiveId" clId="{5038BC9E-990D-4C95-924D-09E83A4A17E9}" dt="2021-01-08T19:17:00.207" v="1409" actId="1038"/>
        <pc:sldMkLst>
          <pc:docMk/>
          <pc:sldMk cId="1573140375" sldId="258"/>
        </pc:sldMkLst>
        <pc:spChg chg="mod">
          <ac:chgData name="Tyrone Fuller Sr" userId="b08cab4216cb5a57" providerId="LiveId" clId="{5038BC9E-990D-4C95-924D-09E83A4A17E9}" dt="2021-01-08T19:15:57.055" v="1370" actId="115"/>
          <ac:spMkLst>
            <pc:docMk/>
            <pc:sldMk cId="1573140375" sldId="258"/>
            <ac:spMk id="4" creationId="{177EB7A7-E972-4064-80AB-6CD44277694F}"/>
          </ac:spMkLst>
        </pc:spChg>
        <pc:spChg chg="mod">
          <ac:chgData name="Tyrone Fuller Sr" userId="b08cab4216cb5a57" providerId="LiveId" clId="{5038BC9E-990D-4C95-924D-09E83A4A17E9}" dt="2021-01-08T19:15:29.014" v="1366" actId="948"/>
          <ac:spMkLst>
            <pc:docMk/>
            <pc:sldMk cId="1573140375" sldId="258"/>
            <ac:spMk id="6" creationId="{C8A9DBB8-1CD1-4CED-BAFD-84299BFEC7E1}"/>
          </ac:spMkLst>
        </pc:spChg>
        <pc:spChg chg="add mod">
          <ac:chgData name="Tyrone Fuller Sr" userId="b08cab4216cb5a57" providerId="LiveId" clId="{5038BC9E-990D-4C95-924D-09E83A4A17E9}" dt="2021-01-08T19:15:41.192" v="1367" actId="948"/>
          <ac:spMkLst>
            <pc:docMk/>
            <pc:sldMk cId="1573140375" sldId="258"/>
            <ac:spMk id="7" creationId="{26079758-BE03-442C-A4C3-CB1E86D4B5A2}"/>
          </ac:spMkLst>
        </pc:spChg>
        <pc:spChg chg="add mod">
          <ac:chgData name="Tyrone Fuller Sr" userId="b08cab4216cb5a57" providerId="LiveId" clId="{5038BC9E-990D-4C95-924D-09E83A4A17E9}" dt="2021-01-08T19:17:00.207" v="1409" actId="1038"/>
          <ac:spMkLst>
            <pc:docMk/>
            <pc:sldMk cId="1573140375" sldId="258"/>
            <ac:spMk id="8" creationId="{A10DF6FF-86D6-44B8-B649-08EE2A039940}"/>
          </ac:spMkLst>
        </pc:spChg>
        <pc:spChg chg="del">
          <ac:chgData name="Tyrone Fuller Sr" userId="b08cab4216cb5a57" providerId="LiveId" clId="{5038BC9E-990D-4C95-924D-09E83A4A17E9}" dt="2021-01-08T19:13:30.375" v="1330" actId="478"/>
          <ac:spMkLst>
            <pc:docMk/>
            <pc:sldMk cId="1573140375" sldId="258"/>
            <ac:spMk id="15" creationId="{DAC653ED-C220-4CEC-834C-1C30EF895B64}"/>
          </ac:spMkLst>
        </pc:spChg>
      </pc:sldChg>
      <pc:sldChg chg="addSp delSp modSp add mod">
        <pc:chgData name="Tyrone Fuller Sr" userId="b08cab4216cb5a57" providerId="LiveId" clId="{5038BC9E-990D-4C95-924D-09E83A4A17E9}" dt="2021-01-08T19:28:43.288" v="1802" actId="14100"/>
        <pc:sldMkLst>
          <pc:docMk/>
          <pc:sldMk cId="852341369" sldId="259"/>
        </pc:sldMkLst>
        <pc:spChg chg="mod">
          <ac:chgData name="Tyrone Fuller Sr" userId="b08cab4216cb5a57" providerId="LiveId" clId="{5038BC9E-990D-4C95-924D-09E83A4A17E9}" dt="2021-01-08T19:27:52.580" v="1795" actId="6549"/>
          <ac:spMkLst>
            <pc:docMk/>
            <pc:sldMk cId="852341369" sldId="259"/>
            <ac:spMk id="4" creationId="{177EB7A7-E972-4064-80AB-6CD44277694F}"/>
          </ac:spMkLst>
        </pc:spChg>
        <pc:spChg chg="mod">
          <ac:chgData name="Tyrone Fuller Sr" userId="b08cab4216cb5a57" providerId="LiveId" clId="{5038BC9E-990D-4C95-924D-09E83A4A17E9}" dt="2021-01-08T19:28:21.273" v="1799" actId="255"/>
          <ac:spMkLst>
            <pc:docMk/>
            <pc:sldMk cId="852341369" sldId="259"/>
            <ac:spMk id="6" creationId="{C8A9DBB8-1CD1-4CED-BAFD-84299BFEC7E1}"/>
          </ac:spMkLst>
        </pc:spChg>
        <pc:spChg chg="del">
          <ac:chgData name="Tyrone Fuller Sr" userId="b08cab4216cb5a57" providerId="LiveId" clId="{5038BC9E-990D-4C95-924D-09E83A4A17E9}" dt="2021-01-08T19:27:57.298" v="1796" actId="478"/>
          <ac:spMkLst>
            <pc:docMk/>
            <pc:sldMk cId="852341369" sldId="259"/>
            <ac:spMk id="7" creationId="{B3F570F2-CB7D-41EB-BCEC-6DE9B8E9932A}"/>
          </ac:spMkLst>
        </pc:spChg>
        <pc:spChg chg="del">
          <ac:chgData name="Tyrone Fuller Sr" userId="b08cab4216cb5a57" providerId="LiveId" clId="{5038BC9E-990D-4C95-924D-09E83A4A17E9}" dt="2021-01-08T19:27:59.445" v="1797" actId="478"/>
          <ac:spMkLst>
            <pc:docMk/>
            <pc:sldMk cId="852341369" sldId="259"/>
            <ac:spMk id="8" creationId="{62EAA1B7-C0EE-462F-A3A8-BC5AE9F411AF}"/>
          </ac:spMkLst>
        </pc:spChg>
        <pc:spChg chg="add mod">
          <ac:chgData name="Tyrone Fuller Sr" userId="b08cab4216cb5a57" providerId="LiveId" clId="{5038BC9E-990D-4C95-924D-09E83A4A17E9}" dt="2021-01-08T19:28:43.288" v="1802" actId="14100"/>
          <ac:spMkLst>
            <pc:docMk/>
            <pc:sldMk cId="852341369" sldId="259"/>
            <ac:spMk id="9" creationId="{472F8502-769A-49F8-9FC1-31AB3CEC5A43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F0382D-AF06-4038-9E9A-FEABEDCB9C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A57F23D-45D6-4EFE-A3CB-F65D24D748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4AD30A-1F0F-4D51-A7FC-5329816726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4C7A7-5168-4F89-8C54-AC839C7C5EE6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DAA0D6-9E63-4068-94EC-7209521038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100218-9703-4D8A-B544-D7477C70C7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7276E-055C-469C-92B8-241D3C2D86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120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9324F2-7092-4DD5-B0B5-3F0E0999B0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EEB389C-337C-43A2-AA6B-D903212210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B7C6A3-6CFC-4714-A46A-976A575937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4C7A7-5168-4F89-8C54-AC839C7C5EE6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59AC61-CD7B-4BC0-85C8-9669CD491C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DBCBE7-947D-47D3-924C-15C1589BA8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7276E-055C-469C-92B8-241D3C2D86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63513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D0C8DA6-D2DF-4E0B-8C03-CFC55E9A70B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A87A1D4-A6ED-47CC-9801-DD86134F7F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730308-6DEA-4F7A-9548-CD81E5F15D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4C7A7-5168-4F89-8C54-AC839C7C5EE6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238EBD-05CB-4DCB-8204-A7986E3DEE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841506-185F-4E06-93F1-B0EA38B50E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7276E-055C-469C-92B8-241D3C2D86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5511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300E91-2FAF-440E-AAFA-3261A92441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8AAF15-73D3-410E-BE5C-36D22468EF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49ECFF-0ED0-4AE7-A52D-67C03B67A9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4C7A7-5168-4F89-8C54-AC839C7C5EE6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1869B4-1122-4B80-BE17-29039735E6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E73179-F791-4D2F-82E3-8358AC7542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7276E-055C-469C-92B8-241D3C2D86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1035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D70F06-8964-47FF-8AAE-389377DEBA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F99903-5A2B-4A3F-9074-61AD97E6E7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55B2D9-E79B-4DB2-9B13-9017A1C1C7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4C7A7-5168-4F89-8C54-AC839C7C5EE6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AA7D1C-BDC6-42B2-A0AA-9644CE8A15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22CD08-5D8D-42F2-B214-8DEAE6CD82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7276E-055C-469C-92B8-241D3C2D86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0343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3E683-6350-41B9-A405-9B2BD051FC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009FA9-B5F1-4E97-8F47-C9BD906911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60F8B50-3A2A-4AA1-AB48-A4D62A3A92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FEB17F0-C154-4CF4-A650-2C9E2D1D71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4C7A7-5168-4F89-8C54-AC839C7C5EE6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63DFE4-65DA-4C11-8665-DF9E441F3E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2B07F9D-52F4-4B40-896A-4C9FE6C57D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7276E-055C-469C-92B8-241D3C2D86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24621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07582A-FA1C-40D1-BD9E-CC21025DB3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6B1607-93E7-4443-A2A4-9453FDC59E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6484CF2-7B8F-4312-B326-EFC8248D94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EDC337C-CE42-4117-AA1C-17EAB5433A6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29EC431-0328-4E97-AE25-FB12DCF3454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CCCB3B7-53A3-48FC-9F26-2C115CCE16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4C7A7-5168-4F89-8C54-AC839C7C5EE6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313BF03-0608-4D85-BA5C-3559015503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6581E33-14CB-413F-9B69-516C6A6852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7276E-055C-469C-92B8-241D3C2D86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9564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C17384-F9B9-4EBE-B1BF-EEA6C46229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4A56CD3-DA02-46E9-857F-B4F5FAEE72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4C7A7-5168-4F89-8C54-AC839C7C5EE6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D9813C-2C14-46EF-A014-ABE2FE817C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9731106-2C15-4BCD-A6E8-5BA0858B41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7276E-055C-469C-92B8-241D3C2D86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214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F0ECF2B-9926-45C3-8DC0-F7D33608D5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4C7A7-5168-4F89-8C54-AC839C7C5EE6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036ED09-E69C-4BF9-BE9E-A30B0083A1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95491A2-E489-46EC-9D27-211B06FDEC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7276E-055C-469C-92B8-241D3C2D86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271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0FAC3E-392A-4153-9A14-C030D10C5E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13EE51-7488-4930-8C58-249608D4FB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6BB2B77-E69F-41D3-A844-5E2CFC3BE3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8C5D7BA-0E45-4C45-8D68-564BE6A423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4C7A7-5168-4F89-8C54-AC839C7C5EE6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9DEA4AC-6D0B-4D98-921B-4718FAD5A4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3AB1303-4BBB-4B85-84CD-1DC5031E5F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7276E-055C-469C-92B8-241D3C2D86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3726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290B7D-6154-4E43-95EA-74DFCD5600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E2EFB66-4551-4E1B-BFB3-336998239BC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C68A812-429A-426F-99B3-82C830B4E6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63174A-4C3A-4370-AC7D-73A6EEC745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4C7A7-5168-4F89-8C54-AC839C7C5EE6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CC6CF1-894A-4347-A8D9-06AF017D80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F62828A-EE90-466A-862D-ADB31BDC41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7276E-055C-469C-92B8-241D3C2D86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3497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7AC2534-B3AD-4EA9-8172-E9F723D2CA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6C6B12-3690-4EA8-8C17-9FDEC304DA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D4C46A-45FE-4508-B5A0-9B17937A701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74C7A7-5168-4F89-8C54-AC839C7C5EE6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2DFD26-21A2-41C2-96A1-C2F6B05AE2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BDBB5D-F846-4F26-A378-653CDC7BA9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67276E-055C-469C-92B8-241D3C2D86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3605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Relationship Id="rId4" Type="http://schemas.openxmlformats.org/officeDocument/2006/relationships/slide" Target="slide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d.docs.live.net/b08cab4216cb5a57/Documents/Final/Final/Lesson%20Plan%20-%20Planning%20and%20Conducting%20Club%20Contest%20-%20Final.docx" TargetMode="External"/><Relationship Id="rId7" Type="http://schemas.openxmlformats.org/officeDocument/2006/relationships/hyperlink" Target="https://d.docs.live.net/b08cab4216cb5a57/Documents/Final/Final/Club%20and%20Chief%20Judge%20Final.docx" TargetMode="External"/><Relationship Id="rId2" Type="http://schemas.openxmlformats.org/officeDocument/2006/relationships/hyperlink" Target="https://d.docs.live.net/b08cab4216cb5a57/Documents/Club%20Contests%20-%20final%20kmr.pptx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d.docs.live.net/b08cab4216cb5a57/Documents/Final/Final/Lesson%20Plan%20-%20Club%20and%20Chief%20Contest%20Judge%20-%20Final.docx" TargetMode="External"/><Relationship Id="rId5" Type="http://schemas.openxmlformats.org/officeDocument/2006/relationships/hyperlink" Target="https://d.docs.live.net/b08cab4216cb5a57/Documents/Club%20and%20Chief%20Judge%20-Final%20%20kmr.pptx" TargetMode="External"/><Relationship Id="rId4" Type="http://schemas.openxmlformats.org/officeDocument/2006/relationships/hyperlink" Target="https://d.docs.live.net/b08cab4216cb5a57/Documents/Final/Final/Planning%20and%20Conducting%20Club%20%20Contests%20Final%201.docx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file:///G:\Presentation\Final\Final\Tall%20Tales\1181%20Tall%20Tales%20Contest%20Judges%20Guide%20and%20Ballot-ff.pdf" TargetMode="External"/><Relationship Id="rId13" Type="http://schemas.openxmlformats.org/officeDocument/2006/relationships/hyperlink" Target="file:///G:\Presentation\Contest%20Judge\1169tt-dcd-tall-tales-spchcont-kit.zip" TargetMode="External"/><Relationship Id="rId3" Type="http://schemas.openxmlformats.org/officeDocument/2006/relationships/hyperlink" Target="file:///G:\Presentation\Final\Final\Tall%20Tales\1168%20Results%20Form-ff.pdf" TargetMode="External"/><Relationship Id="rId7" Type="http://schemas.openxmlformats.org/officeDocument/2006/relationships/hyperlink" Target="file:///G:\Presentation\Final\Final\Tall%20Tales\1176%20Counters%20Tally%20Sheet-ff.pdf" TargetMode="External"/><Relationship Id="rId12" Type="http://schemas.openxmlformats.org/officeDocument/2006/relationships/hyperlink" Target="file:///G:\Presentation\Final\Final\Tall%20Tales\1189%20Speech%20Contestant%20Profile-ff.pdf" TargetMode="External"/><Relationship Id="rId2" Type="http://schemas.openxmlformats.org/officeDocument/2006/relationships/hyperlink" Target="file:///G:\Presentation\Final\Final\Tall%20Tales\510A-D%20Speech%20Contest%20Certificates-ff.pdf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file:///G:\Presentation\Final\Final\Tall%20Tales\1175%20Time%20Record%20Sheet%20and%20Instructions%20for%20Timers-ff.pdf" TargetMode="External"/><Relationship Id="rId11" Type="http://schemas.openxmlformats.org/officeDocument/2006/relationships/hyperlink" Target="file:///G:\Presentation\Final\Final\Tall%20Tales\1183%20Speaker's%20Certification%20of%20Eligibility%20and%20Originality-ff.pdf" TargetMode="External"/><Relationship Id="rId5" Type="http://schemas.openxmlformats.org/officeDocument/2006/relationships/hyperlink" Target="file:///G:\Presentation\Final\Final\Tall%20Tales\1171%20Speech%20Contest%20Rulebook_2020-2021.pdf" TargetMode="External"/><Relationship Id="rId10" Type="http://schemas.openxmlformats.org/officeDocument/2006/relationships/hyperlink" Target="file:///G:\Presentation\Final\Final\Tall%20Tales\1182%20Notification%20of%20Contest%20Winner-ff.pdf" TargetMode="External"/><Relationship Id="rId4" Type="http://schemas.openxmlformats.org/officeDocument/2006/relationships/hyperlink" Target="file:///G:\Presentation\Final\Final\Tall%20Tales\1170%20Judges%20Certifications%20of%20Eligibility%20and%20Code%20of%20Ethics-ff.pdf" TargetMode="External"/><Relationship Id="rId9" Type="http://schemas.openxmlformats.org/officeDocument/2006/relationships/hyperlink" Target="file:///G:\Presentation\Final\Final\Tall%20Tales\1181A%20Tall%20Tales%20Contest%20Tiebreaking%20Judges%20Guide%20and%20Ballot-ff.pdf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file:///G:\Presentation\Final\Final\International%20Speech\1176%20Counters%20Tally%20Sheet-ff.pdf" TargetMode="External"/><Relationship Id="rId13" Type="http://schemas.openxmlformats.org/officeDocument/2006/relationships/hyperlink" Target="file:///G:\Presentation\Final\Final\International%20Speech\1193%20Region%20Quarterfinal%20Video%20Release-ff.pdf" TargetMode="External"/><Relationship Id="rId3" Type="http://schemas.openxmlformats.org/officeDocument/2006/relationships/hyperlink" Target="file:///G:\Presentation\Final\Final\International%20Speech\1168%20Results%20Form.pdf" TargetMode="External"/><Relationship Id="rId7" Type="http://schemas.openxmlformats.org/officeDocument/2006/relationships/hyperlink" Target="file:///G:\Presentation\Final\Final\International%20Speech\1175%20Speech%20Contest%20Time%20Record%20Sheet%20and%20Instructions%20for%20Timers-ff.pdf" TargetMode="External"/><Relationship Id="rId12" Type="http://schemas.openxmlformats.org/officeDocument/2006/relationships/hyperlink" Target="file:///G:\Presentation\Final\Final\International%20Speech\1189%20Contestant%20Bio%20Info.pdf" TargetMode="External"/><Relationship Id="rId2" Type="http://schemas.openxmlformats.org/officeDocument/2006/relationships/hyperlink" Target="file:///G:\Presentation\Final\Final\International%20Speech\510A-D%20Speech%20Contest%20Certificates-ff.pdf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file:///G:\Presentation\Final\Final\International%20Speech\1172%20International%20Speech%20Contest%20Judges%20Guide%20and%20Ballot-ff.pdf" TargetMode="External"/><Relationship Id="rId11" Type="http://schemas.openxmlformats.org/officeDocument/2006/relationships/hyperlink" Target="file:///G:\Presentation\Final\Final\International%20Speech\1188%20International%20Speech%20Contest%20Tiebreaking%20Judges%20Guide%20and%20Ballot-ff.pdf" TargetMode="External"/><Relationship Id="rId5" Type="http://schemas.openxmlformats.org/officeDocument/2006/relationships/hyperlink" Target="file:///G:\Presentation\Final\Final\International%20Speech\1171%20Speech%20Contest%20Rulebook%202020-2021.pdf" TargetMode="External"/><Relationship Id="rId10" Type="http://schemas.openxmlformats.org/officeDocument/2006/relationships/hyperlink" Target="file:///G:\Presentation\Final\Final\International%20Speech\1183%20Speaker%20Certification%20Eligibility%20Originality-ff.pdf" TargetMode="External"/><Relationship Id="rId4" Type="http://schemas.openxmlformats.org/officeDocument/2006/relationships/hyperlink" Target="file:///G:\Presentation\Final\Final\International%20Speech\1170%20Judges%20Certifications%20of%20Eligibility%20and%20Code%20of%20Ethics-ff.pdf" TargetMode="External"/><Relationship Id="rId9" Type="http://schemas.openxmlformats.org/officeDocument/2006/relationships/hyperlink" Target="file:///G:\Presentation\Final\Final\International%20Speech\1182%20Notification%20of%20Contest%20Winner-ff.pdf" TargetMode="External"/><Relationship Id="rId14" Type="http://schemas.openxmlformats.org/officeDocument/2006/relationships/hyperlink" Target="file:///G:\Presentation\Contest%20Judge\1169-DCD-International-Speech-Contest-Kit.zip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77EB7A7-E972-4064-80AB-6CD44277694F}"/>
              </a:ext>
            </a:extLst>
          </p:cNvPr>
          <p:cNvSpPr txBox="1"/>
          <p:nvPr/>
        </p:nvSpPr>
        <p:spPr>
          <a:xfrm>
            <a:off x="3380763" y="276837"/>
            <a:ext cx="590585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District 66</a:t>
            </a:r>
          </a:p>
          <a:p>
            <a:pPr algn="ctr"/>
            <a:r>
              <a:rPr lang="en-US" dirty="0"/>
              <a:t>Spring Conference – [Theme]</a:t>
            </a:r>
          </a:p>
          <a:p>
            <a:pPr algn="ctr"/>
            <a:r>
              <a:rPr lang="en-US" dirty="0"/>
              <a:t>May XX – XX 2021</a:t>
            </a:r>
          </a:p>
          <a:p>
            <a:pPr algn="ctr"/>
            <a:r>
              <a:rPr lang="en-US" dirty="0"/>
              <a:t>Contest Information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8A9DBB8-1CD1-4CED-BAFD-84299BFEC7E1}"/>
              </a:ext>
            </a:extLst>
          </p:cNvPr>
          <p:cNvSpPr txBox="1"/>
          <p:nvPr/>
        </p:nvSpPr>
        <p:spPr>
          <a:xfrm>
            <a:off x="689296" y="1905807"/>
            <a:ext cx="4990051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u="sng" dirty="0"/>
              <a:t>Area Contest Dates</a:t>
            </a:r>
          </a:p>
          <a:p>
            <a:pPr algn="ctr"/>
            <a:endParaRPr lang="en-US" dirty="0"/>
          </a:p>
          <a:p>
            <a:r>
              <a:rPr lang="en-US" u="sng" dirty="0"/>
              <a:t>April 10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Morning (0800am–1200am):  Division F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Afternoon (1:00pm–8:00pm): Division 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r>
              <a:rPr lang="en-US" u="sng" dirty="0"/>
              <a:t>April 17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Morning (0800am–12:00am): Division C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Afternoon (1:00pm–8:00pm): Division 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r>
              <a:rPr lang="en-US" u="sng" dirty="0"/>
              <a:t>April 24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Morning (0800am-12:00am): Division B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Afternoon (1:00pm-8:00pm): Division D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3F570F2-CB7D-41EB-BCEC-6DE9B8E9932A}"/>
              </a:ext>
            </a:extLst>
          </p:cNvPr>
          <p:cNvSpPr txBox="1"/>
          <p:nvPr/>
        </p:nvSpPr>
        <p:spPr>
          <a:xfrm>
            <a:off x="7596929" y="1905807"/>
            <a:ext cx="3043805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u="sng" dirty="0"/>
              <a:t>Slide Deck</a:t>
            </a:r>
          </a:p>
          <a:p>
            <a:pPr algn="ctr"/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hlinkClick r:id="rId2" action="ppaction://hlinksldjump"/>
              </a:rPr>
              <a:t>Planning and Conducting Club Contest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hlinkClick r:id="rId2" action="ppaction://hlinksldjump"/>
              </a:rPr>
              <a:t>How To Train Judges and Staff For Your Club Contest</a:t>
            </a: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2EAA1B7-C0EE-462F-A3A8-BC5AE9F411AF}"/>
              </a:ext>
            </a:extLst>
          </p:cNvPr>
          <p:cNvSpPr txBox="1"/>
          <p:nvPr/>
        </p:nvSpPr>
        <p:spPr>
          <a:xfrm>
            <a:off x="7596929" y="4365773"/>
            <a:ext cx="304380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u="sng" dirty="0"/>
              <a:t>Contest Files</a:t>
            </a:r>
          </a:p>
          <a:p>
            <a:pPr algn="ctr"/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hlinkClick r:id="rId3" action="ppaction://hlinksldjump"/>
              </a:rPr>
              <a:t>Tall Tale 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hlinkClick r:id="rId4" action="ppaction://hlinksldjump"/>
              </a:rPr>
              <a:t>International Speech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06942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77EB7A7-E972-4064-80AB-6CD44277694F}"/>
              </a:ext>
            </a:extLst>
          </p:cNvPr>
          <p:cNvSpPr txBox="1"/>
          <p:nvPr/>
        </p:nvSpPr>
        <p:spPr>
          <a:xfrm>
            <a:off x="3380763" y="276837"/>
            <a:ext cx="590585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District 66</a:t>
            </a:r>
          </a:p>
          <a:p>
            <a:pPr algn="ctr"/>
            <a:r>
              <a:rPr lang="en-US" dirty="0"/>
              <a:t>Spring Conference – [Theme]</a:t>
            </a:r>
          </a:p>
          <a:p>
            <a:pPr algn="ctr"/>
            <a:r>
              <a:rPr lang="en-US" dirty="0"/>
              <a:t>May XX – XX 2021</a:t>
            </a:r>
          </a:p>
          <a:p>
            <a:pPr algn="ctr"/>
            <a:r>
              <a:rPr lang="en-US" dirty="0"/>
              <a:t>Trainer Information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8A9DBB8-1CD1-4CED-BAFD-84299BFEC7E1}"/>
              </a:ext>
            </a:extLst>
          </p:cNvPr>
          <p:cNvSpPr txBox="1"/>
          <p:nvPr/>
        </p:nvSpPr>
        <p:spPr>
          <a:xfrm>
            <a:off x="756408" y="2175922"/>
            <a:ext cx="4990051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u="sng" dirty="0"/>
              <a:t>Planning and Conducting Club Contest</a:t>
            </a:r>
          </a:p>
          <a:p>
            <a:pPr algn="ctr"/>
            <a:endParaRPr lang="en-US" sz="2200" dirty="0"/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hlinkClick r:id="rId2"/>
              </a:rPr>
              <a:t>Trainer Presentation</a:t>
            </a:r>
            <a:endParaRPr lang="en-US" sz="2200" dirty="0"/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hlinkClick r:id="rId3"/>
              </a:rPr>
              <a:t>Lesson Plan</a:t>
            </a:r>
            <a:endParaRPr lang="en-US" sz="2200" dirty="0"/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hlinkClick r:id="rId4"/>
              </a:rPr>
              <a:t>Trainer Script</a:t>
            </a:r>
            <a:endParaRPr lang="en-US" sz="22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72F8502-769A-49F8-9FC1-31AB3CEC5A43}"/>
              </a:ext>
            </a:extLst>
          </p:cNvPr>
          <p:cNvSpPr txBox="1"/>
          <p:nvPr/>
        </p:nvSpPr>
        <p:spPr>
          <a:xfrm>
            <a:off x="6445544" y="2175922"/>
            <a:ext cx="5491990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u="sng" dirty="0"/>
              <a:t>How To Train and Staff For Your Club Contest</a:t>
            </a:r>
          </a:p>
          <a:p>
            <a:pPr algn="ctr"/>
            <a:endParaRPr lang="en-US" sz="2200" dirty="0"/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hlinkClick r:id="rId5"/>
              </a:rPr>
              <a:t>Trainer Presentation</a:t>
            </a:r>
            <a:endParaRPr lang="en-US" sz="2200" dirty="0"/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hlinkClick r:id="rId6"/>
              </a:rPr>
              <a:t>Lesson Plan</a:t>
            </a:r>
            <a:endParaRPr lang="en-US" sz="2200" dirty="0"/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hlinkClick r:id="rId7"/>
              </a:rPr>
              <a:t>Trainer Script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8523413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77EB7A7-E972-4064-80AB-6CD44277694F}"/>
              </a:ext>
            </a:extLst>
          </p:cNvPr>
          <p:cNvSpPr txBox="1"/>
          <p:nvPr/>
        </p:nvSpPr>
        <p:spPr>
          <a:xfrm>
            <a:off x="3380763" y="276837"/>
            <a:ext cx="5905850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District 66</a:t>
            </a:r>
          </a:p>
          <a:p>
            <a:pPr algn="ctr"/>
            <a:r>
              <a:rPr lang="en-US" dirty="0"/>
              <a:t>Spring Conference – [Theme]</a:t>
            </a:r>
          </a:p>
          <a:p>
            <a:pPr algn="ctr"/>
            <a:r>
              <a:rPr lang="en-US" dirty="0"/>
              <a:t>May XX – XX 2021</a:t>
            </a:r>
          </a:p>
          <a:p>
            <a:pPr algn="ctr"/>
            <a:r>
              <a:rPr lang="en-US" sz="2200" b="1" u="sng" dirty="0"/>
              <a:t>Tall Tale Contest Files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8A9DBB8-1CD1-4CED-BAFD-84299BFEC7E1}"/>
              </a:ext>
            </a:extLst>
          </p:cNvPr>
          <p:cNvSpPr txBox="1"/>
          <p:nvPr/>
        </p:nvSpPr>
        <p:spPr>
          <a:xfrm>
            <a:off x="533400" y="2139897"/>
            <a:ext cx="5324913" cy="3570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200" dirty="0">
                <a:hlinkClick r:id="rId2" action="ppaction://hlinkfile"/>
              </a:rPr>
              <a:t>510A – Speech Contest Certificate</a:t>
            </a:r>
            <a:endParaRPr lang="en-US" sz="2200" dirty="0"/>
          </a:p>
          <a:p>
            <a:pPr>
              <a:spcAft>
                <a:spcPts val="1200"/>
              </a:spcAft>
            </a:pPr>
            <a:r>
              <a:rPr lang="en-US" sz="2200" dirty="0">
                <a:hlinkClick r:id="rId3" action="ppaction://hlinkfile"/>
              </a:rPr>
              <a:t>1168 – Results Form</a:t>
            </a:r>
            <a:endParaRPr lang="en-US" sz="2200" dirty="0"/>
          </a:p>
          <a:p>
            <a:pPr>
              <a:spcAft>
                <a:spcPts val="1200"/>
              </a:spcAft>
            </a:pPr>
            <a:r>
              <a:rPr lang="en-US" sz="2200" dirty="0">
                <a:hlinkClick r:id="rId4" action="ppaction://hlinkfile"/>
              </a:rPr>
              <a:t>1170 – Judge Certification of Eligibility and Code of Ethics</a:t>
            </a:r>
            <a:endParaRPr lang="en-US" sz="2200" dirty="0"/>
          </a:p>
          <a:p>
            <a:pPr>
              <a:spcAft>
                <a:spcPts val="1200"/>
              </a:spcAft>
            </a:pPr>
            <a:r>
              <a:rPr lang="en-US" sz="2200" dirty="0">
                <a:hlinkClick r:id="rId5" action="ppaction://hlinkfile"/>
              </a:rPr>
              <a:t>1171 Speech Contest Rulebook</a:t>
            </a:r>
            <a:endParaRPr lang="en-US" sz="2200" dirty="0"/>
          </a:p>
          <a:p>
            <a:pPr>
              <a:spcAft>
                <a:spcPts val="1200"/>
              </a:spcAft>
            </a:pPr>
            <a:r>
              <a:rPr lang="en-US" sz="2200" dirty="0">
                <a:hlinkClick r:id="rId6" action="ppaction://hlinkfile"/>
              </a:rPr>
              <a:t>1175 – Speech Contest Time Record Sheet and Instructions for Timers</a:t>
            </a:r>
            <a:endParaRPr lang="en-US" sz="2200" dirty="0"/>
          </a:p>
          <a:p>
            <a:pPr>
              <a:spcAft>
                <a:spcPts val="1200"/>
              </a:spcAft>
            </a:pPr>
            <a:r>
              <a:rPr lang="en-US" sz="2200" dirty="0">
                <a:hlinkClick r:id="rId7" action="ppaction://hlinkfile"/>
              </a:rPr>
              <a:t>1176 – Counter’s Tally Sheet</a:t>
            </a:r>
            <a:endParaRPr lang="en-US" sz="220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0CB49D4-A511-4BCC-9EF3-B831C140B490}"/>
              </a:ext>
            </a:extLst>
          </p:cNvPr>
          <p:cNvSpPr txBox="1"/>
          <p:nvPr/>
        </p:nvSpPr>
        <p:spPr>
          <a:xfrm>
            <a:off x="6535024" y="2139897"/>
            <a:ext cx="5324913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200" dirty="0">
                <a:hlinkClick r:id="rId8" action="ppaction://hlinkfile"/>
              </a:rPr>
              <a:t>1181 – Tall Tales Contest (Judge’s Guide and Ballot)</a:t>
            </a:r>
            <a:endParaRPr lang="en-US" sz="2200" dirty="0"/>
          </a:p>
          <a:p>
            <a:pPr>
              <a:spcAft>
                <a:spcPts val="1200"/>
              </a:spcAft>
            </a:pPr>
            <a:r>
              <a:rPr lang="en-US" sz="2200" dirty="0">
                <a:hlinkClick r:id="rId9" action="ppaction://hlinkfile"/>
              </a:rPr>
              <a:t>1181A – Tall Tales Contest (Tiebreaking Judge’s Guide and Ballot)</a:t>
            </a:r>
            <a:endParaRPr lang="en-US" sz="2200" dirty="0"/>
          </a:p>
          <a:p>
            <a:pPr>
              <a:spcAft>
                <a:spcPts val="1200"/>
              </a:spcAft>
            </a:pPr>
            <a:r>
              <a:rPr lang="en-US" sz="2200" dirty="0">
                <a:hlinkClick r:id="rId10" action="ppaction://hlinkfile"/>
              </a:rPr>
              <a:t>1182 - Notification of Contest Winner</a:t>
            </a:r>
            <a:endParaRPr lang="en-US" sz="2200" dirty="0"/>
          </a:p>
          <a:p>
            <a:pPr>
              <a:spcAft>
                <a:spcPts val="1200"/>
              </a:spcAft>
            </a:pPr>
            <a:r>
              <a:rPr lang="en-US" sz="2200" dirty="0">
                <a:hlinkClick r:id="rId11" action="ppaction://hlinkfile"/>
              </a:rPr>
              <a:t>1183 – Speaker’s Certification of Eligibility and Originality</a:t>
            </a:r>
            <a:endParaRPr lang="en-US" sz="2200" dirty="0"/>
          </a:p>
          <a:p>
            <a:pPr>
              <a:spcAft>
                <a:spcPts val="1200"/>
              </a:spcAft>
            </a:pPr>
            <a:r>
              <a:rPr lang="en-US" sz="2200" dirty="0">
                <a:hlinkClick r:id="rId12" action="ppaction://hlinkfile"/>
              </a:rPr>
              <a:t>1189 – Speech Contestant Profile</a:t>
            </a:r>
            <a:endParaRPr lang="en-US" sz="2200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164D187-569B-4F7D-848A-424042D4A601}"/>
              </a:ext>
            </a:extLst>
          </p:cNvPr>
          <p:cNvSpPr txBox="1"/>
          <p:nvPr/>
        </p:nvSpPr>
        <p:spPr>
          <a:xfrm>
            <a:off x="3286387" y="5972727"/>
            <a:ext cx="609460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800" b="1" dirty="0">
                <a:hlinkClick r:id="rId13" action="ppaction://hlinkfile"/>
              </a:rPr>
              <a:t>Tall Tale Contest Zip File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6782076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77EB7A7-E972-4064-80AB-6CD44277694F}"/>
              </a:ext>
            </a:extLst>
          </p:cNvPr>
          <p:cNvSpPr txBox="1"/>
          <p:nvPr/>
        </p:nvSpPr>
        <p:spPr>
          <a:xfrm>
            <a:off x="3380763" y="276837"/>
            <a:ext cx="5905850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District 66</a:t>
            </a:r>
          </a:p>
          <a:p>
            <a:pPr algn="ctr"/>
            <a:r>
              <a:rPr lang="en-US" dirty="0"/>
              <a:t>Spring Conference – [Theme]</a:t>
            </a:r>
          </a:p>
          <a:p>
            <a:pPr algn="ctr"/>
            <a:r>
              <a:rPr lang="en-US" dirty="0"/>
              <a:t>May XX – XX 2021</a:t>
            </a:r>
          </a:p>
          <a:p>
            <a:pPr algn="ctr"/>
            <a:r>
              <a:rPr lang="en-US" sz="2200" b="1" u="sng" dirty="0"/>
              <a:t>International Speech Contest Files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8A9DBB8-1CD1-4CED-BAFD-84299BFEC7E1}"/>
              </a:ext>
            </a:extLst>
          </p:cNvPr>
          <p:cNvSpPr txBox="1"/>
          <p:nvPr/>
        </p:nvSpPr>
        <p:spPr>
          <a:xfrm>
            <a:off x="533400" y="1997839"/>
            <a:ext cx="5078485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200" dirty="0">
                <a:hlinkClick r:id="rId2" action="ppaction://hlinkfile"/>
              </a:rPr>
              <a:t>510A – Speech Contest Certificate</a:t>
            </a:r>
            <a:endParaRPr lang="en-US" sz="2200" dirty="0"/>
          </a:p>
          <a:p>
            <a:pPr>
              <a:spcAft>
                <a:spcPts val="1200"/>
              </a:spcAft>
            </a:pPr>
            <a:r>
              <a:rPr lang="en-US" sz="2200" dirty="0">
                <a:hlinkClick r:id="rId3" action="ppaction://hlinkfile"/>
              </a:rPr>
              <a:t>1168 – Results Form</a:t>
            </a:r>
            <a:endParaRPr lang="en-US" sz="2200" dirty="0"/>
          </a:p>
          <a:p>
            <a:pPr>
              <a:spcAft>
                <a:spcPts val="1200"/>
              </a:spcAft>
            </a:pPr>
            <a:r>
              <a:rPr lang="en-US" sz="2200" dirty="0">
                <a:hlinkClick r:id="rId4" action="ppaction://hlinkfile"/>
              </a:rPr>
              <a:t>1170 – Judge Certification of Eligibility and Code of Ethics</a:t>
            </a:r>
            <a:endParaRPr lang="en-US" sz="2200" dirty="0"/>
          </a:p>
          <a:p>
            <a:pPr>
              <a:spcAft>
                <a:spcPts val="1200"/>
              </a:spcAft>
            </a:pPr>
            <a:r>
              <a:rPr lang="en-US" sz="2200" dirty="0">
                <a:hlinkClick r:id="rId5" action="ppaction://hlinkfile"/>
              </a:rPr>
              <a:t>1171 Speech Contest Rulebook</a:t>
            </a:r>
            <a:endParaRPr lang="en-US" sz="2200" dirty="0"/>
          </a:p>
          <a:p>
            <a:pPr>
              <a:spcAft>
                <a:spcPts val="1200"/>
              </a:spcAft>
            </a:pPr>
            <a:r>
              <a:rPr lang="en-US" sz="2200" dirty="0">
                <a:hlinkClick r:id="rId6" action="ppaction://hlinkfile"/>
              </a:rPr>
              <a:t>1172 – International Speech Contest (Judge’s Guide and Ballot</a:t>
            </a:r>
            <a:endParaRPr lang="en-US" sz="2200" dirty="0"/>
          </a:p>
          <a:p>
            <a:pPr>
              <a:spcAft>
                <a:spcPts val="1200"/>
              </a:spcAft>
            </a:pPr>
            <a:r>
              <a:rPr lang="en-US" sz="2200" dirty="0">
                <a:hlinkClick r:id="rId7" action="ppaction://hlinkfile"/>
              </a:rPr>
              <a:t>1175 – Speech Contest Time Record Sheet and Instructions for Timers</a:t>
            </a:r>
            <a:endParaRPr lang="en-US" sz="22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6079758-BE03-442C-A4C3-CB1E86D4B5A2}"/>
              </a:ext>
            </a:extLst>
          </p:cNvPr>
          <p:cNvSpPr txBox="1"/>
          <p:nvPr/>
        </p:nvSpPr>
        <p:spPr>
          <a:xfrm>
            <a:off x="6934550" y="1997839"/>
            <a:ext cx="5078485" cy="39087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200" dirty="0">
                <a:hlinkClick r:id="rId8" action="ppaction://hlinkfile"/>
              </a:rPr>
              <a:t>1176 – Counter’s Tally Sheet</a:t>
            </a:r>
            <a:endParaRPr lang="en-US" sz="2200" dirty="0"/>
          </a:p>
          <a:p>
            <a:pPr>
              <a:spcAft>
                <a:spcPts val="1200"/>
              </a:spcAft>
            </a:pPr>
            <a:r>
              <a:rPr lang="en-US" sz="2200" dirty="0">
                <a:hlinkClick r:id="rId9" action="ppaction://hlinkfile"/>
              </a:rPr>
              <a:t>1182 – Notification of Contest Winner</a:t>
            </a:r>
            <a:endParaRPr lang="en-US" sz="2200" dirty="0"/>
          </a:p>
          <a:p>
            <a:pPr>
              <a:spcAft>
                <a:spcPts val="1200"/>
              </a:spcAft>
            </a:pPr>
            <a:r>
              <a:rPr lang="en-US" sz="2200" dirty="0">
                <a:hlinkClick r:id="rId10" action="ppaction://hlinkfile"/>
              </a:rPr>
              <a:t>1183 – Speaker’s Certification of Eligibility and Originality</a:t>
            </a:r>
            <a:endParaRPr lang="en-US" sz="2200" dirty="0"/>
          </a:p>
          <a:p>
            <a:pPr>
              <a:spcAft>
                <a:spcPts val="1200"/>
              </a:spcAft>
            </a:pPr>
            <a:r>
              <a:rPr lang="en-US" sz="2200" dirty="0">
                <a:hlinkClick r:id="rId11" action="ppaction://hlinkfile"/>
              </a:rPr>
              <a:t>1188 – International Speech Contest (Tiebreaking Judge’s Guide and Ballot</a:t>
            </a:r>
            <a:endParaRPr lang="en-US" sz="2200" dirty="0"/>
          </a:p>
          <a:p>
            <a:pPr>
              <a:spcAft>
                <a:spcPts val="1200"/>
              </a:spcAft>
            </a:pPr>
            <a:r>
              <a:rPr lang="en-US" sz="2200" dirty="0">
                <a:hlinkClick r:id="rId12" action="ppaction://hlinkfile"/>
              </a:rPr>
              <a:t>1189 – Speech Contestant Profile</a:t>
            </a:r>
            <a:endParaRPr lang="en-US" sz="2200" dirty="0"/>
          </a:p>
          <a:p>
            <a:pPr>
              <a:spcAft>
                <a:spcPts val="1200"/>
              </a:spcAft>
            </a:pPr>
            <a:r>
              <a:rPr lang="en-US" sz="2200" dirty="0">
                <a:hlinkClick r:id="rId13" action="ppaction://hlinkfile"/>
              </a:rPr>
              <a:t>1193 – International Speech Contest Region Quarterfinals (Video Release Form)</a:t>
            </a:r>
            <a:endParaRPr lang="en-US" sz="22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10DF6FF-86D6-44B8-B649-08EE2A039940}"/>
              </a:ext>
            </a:extLst>
          </p:cNvPr>
          <p:cNvSpPr txBox="1"/>
          <p:nvPr/>
        </p:nvSpPr>
        <p:spPr>
          <a:xfrm>
            <a:off x="3434593" y="6181053"/>
            <a:ext cx="609460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800" b="1" dirty="0">
                <a:hlinkClick r:id="rId14" action="ppaction://hlinkfile"/>
              </a:rPr>
              <a:t>International Speech Contest Zip File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15731403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</TotalTime>
  <Words>348</Words>
  <Application>Microsoft Office PowerPoint</Application>
  <PresentationFormat>Widescreen</PresentationFormat>
  <Paragraphs>74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Tyrone Fuller Sr</dc:creator>
  <cp:lastModifiedBy>Tyrone Fuller Sr</cp:lastModifiedBy>
  <cp:revision>8</cp:revision>
  <dcterms:created xsi:type="dcterms:W3CDTF">2021-01-08T18:34:33Z</dcterms:created>
  <dcterms:modified xsi:type="dcterms:W3CDTF">2021-01-08T21:30:33Z</dcterms:modified>
</cp:coreProperties>
</file>