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43"/>
  </p:notesMasterIdLst>
  <p:sldIdLst>
    <p:sldId id="256" r:id="rId3"/>
    <p:sldId id="357" r:id="rId4"/>
    <p:sldId id="358" r:id="rId5"/>
    <p:sldId id="365" r:id="rId6"/>
    <p:sldId id="359" r:id="rId7"/>
    <p:sldId id="293" r:id="rId8"/>
    <p:sldId id="294" r:id="rId9"/>
    <p:sldId id="291" r:id="rId10"/>
    <p:sldId id="292" r:id="rId11"/>
    <p:sldId id="360" r:id="rId12"/>
    <p:sldId id="304" r:id="rId13"/>
    <p:sldId id="330" r:id="rId14"/>
    <p:sldId id="328" r:id="rId15"/>
    <p:sldId id="329" r:id="rId16"/>
    <p:sldId id="305" r:id="rId17"/>
    <p:sldId id="361" r:id="rId18"/>
    <p:sldId id="303" r:id="rId19"/>
    <p:sldId id="301" r:id="rId20"/>
    <p:sldId id="302" r:id="rId21"/>
    <p:sldId id="348" r:id="rId22"/>
    <p:sldId id="338" r:id="rId23"/>
    <p:sldId id="333" r:id="rId24"/>
    <p:sldId id="332" r:id="rId25"/>
    <p:sldId id="362" r:id="rId26"/>
    <p:sldId id="309" r:id="rId27"/>
    <p:sldId id="310" r:id="rId28"/>
    <p:sldId id="363" r:id="rId29"/>
    <p:sldId id="339" r:id="rId30"/>
    <p:sldId id="313" r:id="rId31"/>
    <p:sldId id="312" r:id="rId32"/>
    <p:sldId id="322" r:id="rId33"/>
    <p:sldId id="320" r:id="rId34"/>
    <p:sldId id="364" r:id="rId35"/>
    <p:sldId id="314" r:id="rId36"/>
    <p:sldId id="316" r:id="rId37"/>
    <p:sldId id="315" r:id="rId38"/>
    <p:sldId id="323" r:id="rId39"/>
    <p:sldId id="327" r:id="rId40"/>
    <p:sldId id="318" r:id="rId41"/>
    <p:sldId id="28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61"/>
    <a:srgbClr val="004165"/>
    <a:srgbClr val="0B5879"/>
    <a:srgbClr val="497593"/>
    <a:srgbClr val="7B98B2"/>
    <a:srgbClr val="B3C3D3"/>
    <a:srgbClr val="772432"/>
    <a:srgbClr val="571D29"/>
    <a:srgbClr val="FEEE9F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1"/>
    <p:restoredTop sz="95802"/>
  </p:normalViewPr>
  <p:slideViewPr>
    <p:cSldViewPr snapToGrid="0" snapToObjects="1">
      <p:cViewPr varScale="1">
        <p:scale>
          <a:sx n="131" d="100"/>
          <a:sy n="131" d="100"/>
        </p:scale>
        <p:origin x="688" y="192"/>
      </p:cViewPr>
      <p:guideLst/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ACEEB-96A6-BE4B-AD4A-D8B0035CB14C}" type="datetimeFigureOut">
              <a:rPr lang="en-US" smtClean="0"/>
              <a:t>1/11/21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7FC4-CAF1-6741-875A-C83F3721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9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9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20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2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5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2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4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7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6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1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80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07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3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7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6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49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1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00400"/>
            <a:ext cx="6858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5570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066800" y="2743200"/>
            <a:ext cx="70104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oastmasters International">
            <a:extLst>
              <a:ext uri="{FF2B5EF4-FFF2-40B4-BE49-F238E27FC236}">
                <a16:creationId xmlns:a16="http://schemas.microsoft.com/office/drawing/2014/main" id="{C494A6F7-4469-E346-9A15-0B03CF263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715" y="1830810"/>
            <a:ext cx="2782570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6492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1"/>
            <a:ext cx="4123707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49420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0"/>
            <a:ext cx="4123707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17578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0"/>
            <a:ext cx="4123707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317" y="419100"/>
            <a:ext cx="4121658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164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D984B6F2-BD5B-6C47-8C0D-EB720C0B8052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54CCAB-F9FC-3140-89B0-FAD680582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1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5" name="Picture 14" descr="Toastmasters International">
            <a:extLst>
              <a:ext uri="{FF2B5EF4-FFF2-40B4-BE49-F238E27FC236}">
                <a16:creationId xmlns:a16="http://schemas.microsoft.com/office/drawing/2014/main" id="{B709A71D-E86F-3841-848D-B1084F157369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8405AB4-43EA-5745-9810-C23CA8DD8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9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892" y="419100"/>
            <a:ext cx="4121658" cy="544830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2CE55389-7C77-904D-A8D8-BC45361CE72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356D9C-1223-8F44-BF69-9A7A011BF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0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530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36354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 userDrawn="1"/>
        </p:nvGrpSpPr>
        <p:grpSpPr>
          <a:xfrm>
            <a:off x="5228969" y="785113"/>
            <a:ext cx="3255380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 userDrawn="1"/>
        </p:nvSpPr>
        <p:spPr>
          <a:xfrm>
            <a:off x="4787758" y="3097411"/>
            <a:ext cx="414779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pic>
        <p:nvPicPr>
          <p:cNvPr id="36" name="Picture 35" descr="Toastmasters International">
            <a:extLst>
              <a:ext uri="{FF2B5EF4-FFF2-40B4-BE49-F238E27FC236}">
                <a16:creationId xmlns:a16="http://schemas.microsoft.com/office/drawing/2014/main" id="{8BF72C14-AE7D-DC4A-864E-D7EBA7E53E6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EA27E51-0793-E544-8591-FBA57276E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3089892-FC3F-DE4B-905F-F865C80D4D7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7C4E626-BB8B-6348-B61F-686CC93DCCCC}"/>
              </a:ext>
            </a:extLst>
          </p:cNvPr>
          <p:cNvGrpSpPr/>
          <p:nvPr userDrawn="1"/>
        </p:nvGrpSpPr>
        <p:grpSpPr>
          <a:xfrm>
            <a:off x="5228969" y="1900357"/>
            <a:ext cx="3255264" cy="868101"/>
            <a:chOff x="6794478" y="3327719"/>
            <a:chExt cx="4340506" cy="8681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0BA68D4-AE5B-8C4A-BF38-7CF918AA2656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DB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C364BB-680C-6240-8CA0-D2553DA18F14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C08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A347933-437F-A14E-AC39-0FB26BE82589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A66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762A448-4595-7D4F-B69B-9AF39DB63FA1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8D3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86116F-D63B-F642-8669-03431C9160A6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772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F5728252-E5B7-3041-8C08-82EB643192E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64024AC-718D-F549-8AE2-699DDB6F86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01015F97-DA01-E541-BB59-426C36A161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8C2BEE27-FBCB-E64B-9D9A-E9FA1942009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BDEC0F33-BDB9-FA40-BC6C-1DE0B079BC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06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A48444-4B07-B044-ACC3-CF2ABB51A949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00400"/>
            <a:ext cx="6858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5570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066800" y="27432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653AE7-8FAF-5843-8098-5741B2400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4060" y="1830811"/>
            <a:ext cx="2775881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006867"/>
            <a:ext cx="6858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358503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308B39C-174F-EF45-985E-CC5DE69A33E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Toastmasters International">
            <a:extLst>
              <a:ext uri="{FF2B5EF4-FFF2-40B4-BE49-F238E27FC236}">
                <a16:creationId xmlns:a16="http://schemas.microsoft.com/office/drawing/2014/main" id="{12FB5AA5-B53D-B449-A680-015427A66CA4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A328B8-6E37-7446-9BC7-6180D95BFCB3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571DF-71AA-4440-B3A3-E8860BAC2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1CCC52-C97D-9147-B3F2-F76FA1B25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006867"/>
            <a:ext cx="6858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7752C60-69DE-9842-A9F7-1CA8388F22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358503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55532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450" y="1520042"/>
            <a:ext cx="8735525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6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08451" y="1535081"/>
            <a:ext cx="4231386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06451" y="1535081"/>
            <a:ext cx="42291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0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8451" y="1222717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8451" y="2046629"/>
            <a:ext cx="4231386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2589" y="1222717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12589" y="2046629"/>
            <a:ext cx="4231386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70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2005584"/>
            <a:ext cx="24003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850" y="2011680"/>
            <a:ext cx="24003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981201"/>
            <a:ext cx="24003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62200"/>
            <a:ext cx="2057400" cy="304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7950" y="2362200"/>
            <a:ext cx="2057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3300" y="2362200"/>
            <a:ext cx="2057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676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08850D-4BB6-9B4A-BD38-F67B372135E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EFAAFB2-F085-7C45-83CA-83440B4330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38144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B2C76A9-8A29-1749-877C-EB0951145D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8144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E1DDEA7-4636-4B44-A778-339D624AE4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61588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7C3B7E9B-5A32-3946-B082-6F9840B8FB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3188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05E9A03-A7A7-B146-AEDC-7002E190C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8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A27905D-FDD1-A047-991C-F38E660891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533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BBE3524F-1768-544A-A0EE-1D48EF57EDC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4632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57EF7F8-61F7-EC4A-A4D5-6E4FF0955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632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42BA01-C144-4E4E-83D8-A7F03B7E5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977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11754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3BB70D1-0EB6-DD49-8FD2-223012A14359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4E530-1F84-824F-A028-D69E97EA42DE}"/>
              </a:ext>
            </a:extLst>
          </p:cNvPr>
          <p:cNvSpPr/>
          <p:nvPr userDrawn="1"/>
        </p:nvSpPr>
        <p:spPr>
          <a:xfrm>
            <a:off x="-1" y="6212926"/>
            <a:ext cx="9144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A999C-0087-BC45-BE3A-07CB596C3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6560A38-A704-1643-95E2-903AED7E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90A785-D26A-7E4C-86A1-21F3791B8D40}"/>
              </a:ext>
            </a:extLst>
          </p:cNvPr>
          <p:cNvSpPr/>
          <p:nvPr userDrawn="1"/>
        </p:nvSpPr>
        <p:spPr>
          <a:xfrm>
            <a:off x="2656068" y="1066800"/>
            <a:ext cx="5293237" cy="4273994"/>
          </a:xfrm>
          <a:prstGeom prst="roundRect">
            <a:avLst>
              <a:gd name="adj" fmla="val 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2BD87-F8DD-AB4C-9DF5-6C08C071ED14}"/>
              </a:ext>
            </a:extLst>
          </p:cNvPr>
          <p:cNvSpPr/>
          <p:nvPr userDrawn="1"/>
        </p:nvSpPr>
        <p:spPr>
          <a:xfrm>
            <a:off x="1194695" y="1600200"/>
            <a:ext cx="2333624" cy="315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03784E8-B995-BE4F-A2A3-1E92259D3B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4695" y="1600200"/>
            <a:ext cx="2333625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454C8B4-8754-834B-AB87-949DA810B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3799" y="2106202"/>
            <a:ext cx="4010025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8154948-30E9-9447-AB8B-339EAE09B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99" y="3352800"/>
            <a:ext cx="4010025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4764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533490-F6B7-8E4E-A459-4FCF4FBEDC90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1A26D-EB33-8F4E-A7C1-B115F0C7D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C53AC068-BC9E-984C-A35F-5DC6B5D82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2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1"/>
            <a:ext cx="4123707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93622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50" y="1520042"/>
            <a:ext cx="8735525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9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0"/>
            <a:ext cx="4123707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317" y="419100"/>
            <a:ext cx="4121658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1494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07589F-E1F7-7E41-A94A-40F97A209CB2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B1453C-651F-3C43-80D2-B2F170E3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6" name="Slide Number Placeholder 14">
            <a:extLst>
              <a:ext uri="{FF2B5EF4-FFF2-40B4-BE49-F238E27FC236}">
                <a16:creationId xmlns:a16="http://schemas.microsoft.com/office/drawing/2014/main" id="{27999B02-0C59-D045-800E-22426F3B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3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A30F4F-8A63-D94E-9433-0A3387B80543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892" y="419100"/>
            <a:ext cx="4121658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E81ED123-D24E-E74C-B4BD-8BAD5234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2B85E-520F-534A-9234-D1DA942EA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508406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44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C2C183-B8EF-4146-BBB7-86F4368F33CF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304802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9144000" cy="5714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08451" y="1535081"/>
            <a:ext cx="4231386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06451" y="1535081"/>
            <a:ext cx="42291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4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8451" y="1361863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8451" y="2185775"/>
            <a:ext cx="4231386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2589" y="1361863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12589" y="2185775"/>
            <a:ext cx="4231386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2005584"/>
            <a:ext cx="24003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850" y="2011681"/>
            <a:ext cx="24003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981201"/>
            <a:ext cx="24003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62200"/>
            <a:ext cx="20574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7950" y="2362200"/>
            <a:ext cx="20574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3300" y="2362200"/>
            <a:ext cx="20574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3394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 userDrawn="1"/>
        </p:nvSpPr>
        <p:spPr>
          <a:xfrm>
            <a:off x="-9144" y="6212926"/>
            <a:ext cx="9162288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 userDrawn="1"/>
        </p:nvSpPr>
        <p:spPr>
          <a:xfrm>
            <a:off x="2656068" y="1066800"/>
            <a:ext cx="5293237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194695" y="1600200"/>
            <a:ext cx="2333624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4695" y="1600200"/>
            <a:ext cx="2333625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3799" y="2106202"/>
            <a:ext cx="4010025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799" y="3352800"/>
            <a:ext cx="4010025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 descr="Toastmasters International">
            <a:extLst>
              <a:ext uri="{FF2B5EF4-FFF2-40B4-BE49-F238E27FC236}">
                <a16:creationId xmlns:a16="http://schemas.microsoft.com/office/drawing/2014/main" id="{4F8957F8-88CE-0E4A-A39E-C800B4D5E06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21C28C-29CE-2D45-873A-A95DCCDA22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38144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8144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61588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3188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8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533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4632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632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977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23CD83-E399-FE4A-9937-DAECDAC84F0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rgbClr val="00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37" y="1598532"/>
            <a:ext cx="8735526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oastmasters International">
            <a:extLst>
              <a:ext uri="{FF2B5EF4-FFF2-40B4-BE49-F238E27FC236}">
                <a16:creationId xmlns:a16="http://schemas.microsoft.com/office/drawing/2014/main" id="{15BDFDEE-D33D-9C4B-9902-6C99688EE39C}"/>
              </a:ext>
            </a:extLst>
          </p:cNvPr>
          <p:cNvPicPr>
            <a:picLocks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3" r:id="rId5"/>
    <p:sldLayoutId id="2147483654" r:id="rId6"/>
    <p:sldLayoutId id="2147483687" r:id="rId7"/>
    <p:sldLayoutId id="2147483689" r:id="rId8"/>
    <p:sldLayoutId id="2147483690" r:id="rId9"/>
    <p:sldLayoutId id="2147483661" r:id="rId10"/>
    <p:sldLayoutId id="2147483663" r:id="rId11"/>
    <p:sldLayoutId id="2147483666" r:id="rId12"/>
    <p:sldLayoutId id="2147483660" r:id="rId13"/>
    <p:sldLayoutId id="2147483664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80" userDrawn="1">
          <p15:clr>
            <a:srgbClr val="F26B43"/>
          </p15:clr>
        </p15:guide>
        <p15:guide id="3" pos="5580" userDrawn="1">
          <p15:clr>
            <a:srgbClr val="F26B43"/>
          </p15:clr>
        </p15:guide>
        <p15:guide id="4" orient="horz" pos="264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pos="126" userDrawn="1">
          <p15:clr>
            <a:srgbClr val="F26B43"/>
          </p15:clr>
        </p15:guide>
        <p15:guide id="8" pos="5634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orient="horz" pos="3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9B1475-D9FA-2D4C-95BD-56F965914856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-1" y="6212926"/>
            <a:ext cx="9144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37" y="1598532"/>
            <a:ext cx="8735526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5FEF2E-F680-A745-A671-574F04AC220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8" r:id="rId7"/>
    <p:sldLayoutId id="2147483692" r:id="rId8"/>
    <p:sldLayoutId id="2147483691" r:id="rId9"/>
    <p:sldLayoutId id="2147483678" r:id="rId10"/>
    <p:sldLayoutId id="2147483679" r:id="rId11"/>
    <p:sldLayoutId id="2147483681" r:id="rId12"/>
    <p:sldLayoutId id="2147483682" r:id="rId13"/>
    <p:sldLayoutId id="2147483684" r:id="rId14"/>
    <p:sldLayoutId id="2147483685" r:id="rId15"/>
    <p:sldLayoutId id="2147483686" r:id="rId16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80" userDrawn="1">
          <p15:clr>
            <a:srgbClr val="F26B43"/>
          </p15:clr>
        </p15:guide>
        <p15:guide id="3" pos="5580" userDrawn="1">
          <p15:clr>
            <a:srgbClr val="F26B43"/>
          </p15:clr>
        </p15:guide>
        <p15:guide id="4" orient="horz" pos="264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pos="126" userDrawn="1">
          <p15:clr>
            <a:srgbClr val="F26B43"/>
          </p15:clr>
        </p15:guide>
        <p15:guide id="8" pos="5634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orient="horz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d66zoomteam@gmail.co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4B49-3275-304E-93C5-D45AEE032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78480"/>
            <a:ext cx="9144000" cy="975360"/>
          </a:xfrm>
        </p:spPr>
        <p:txBody>
          <a:bodyPr>
            <a:normAutofit fontScale="90000"/>
          </a:bodyPr>
          <a:lstStyle/>
          <a:p>
            <a:r>
              <a:rPr lang="en-US" dirty="0"/>
              <a:t>Zoom for Speech Contests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918C5-6FAE-1E4A-B76E-5C27E234D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Earl R. Reyes, DL4</a:t>
            </a:r>
          </a:p>
          <a:p>
            <a:r>
              <a:rPr lang="en-US" dirty="0"/>
              <a:t>11 January 2021</a:t>
            </a:r>
          </a:p>
        </p:txBody>
      </p:sp>
    </p:spTree>
    <p:extLst>
      <p:ext uri="{BB962C8B-B14F-4D97-AF65-F5344CB8AC3E}">
        <p14:creationId xmlns:p14="http://schemas.microsoft.com/office/powerpoint/2010/main" val="274362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b="1" i="1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77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AE157-B06C-E746-A215-4FCB71450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71492"/>
            <a:ext cx="7315200" cy="57907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1F3F9C-DBBD-6B45-B952-163183A7F822}"/>
              </a:ext>
            </a:extLst>
          </p:cNvPr>
          <p:cNvSpPr>
            <a:spLocks noChangeAspect="1"/>
          </p:cNvSpPr>
          <p:nvPr/>
        </p:nvSpPr>
        <p:spPr>
          <a:xfrm>
            <a:off x="1260895" y="3262882"/>
            <a:ext cx="162298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Settings -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AE157-B06C-E746-A215-4FCB71450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71492"/>
            <a:ext cx="7315200" cy="57907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1F3F9C-DBBD-6B45-B952-163183A7F822}"/>
              </a:ext>
            </a:extLst>
          </p:cNvPr>
          <p:cNvSpPr>
            <a:spLocks noChangeAspect="1"/>
          </p:cNvSpPr>
          <p:nvPr/>
        </p:nvSpPr>
        <p:spPr>
          <a:xfrm>
            <a:off x="1260895" y="3262882"/>
            <a:ext cx="162298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A343EB-F203-7143-8AFE-FACFEAB35391}"/>
              </a:ext>
            </a:extLst>
          </p:cNvPr>
          <p:cNvSpPr>
            <a:spLocks noChangeAspect="1"/>
          </p:cNvSpPr>
          <p:nvPr/>
        </p:nvSpPr>
        <p:spPr>
          <a:xfrm>
            <a:off x="2919047" y="2306456"/>
            <a:ext cx="62392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Settings -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F2D31-4360-DC4B-81EC-CE21F88BE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50" y="1520043"/>
            <a:ext cx="8735525" cy="47049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Security</a:t>
            </a:r>
          </a:p>
          <a:p>
            <a:pPr lvl="1"/>
            <a:r>
              <a:rPr lang="en-US" dirty="0"/>
              <a:t>Waiting Room</a:t>
            </a:r>
          </a:p>
          <a:p>
            <a:pPr lvl="1"/>
            <a:r>
              <a:rPr lang="en-US" dirty="0"/>
              <a:t>Require a passcode when scheduling new meetings</a:t>
            </a:r>
          </a:p>
          <a:p>
            <a:r>
              <a:rPr lang="en-US" dirty="0"/>
              <a:t>In Meeting (Basic)</a:t>
            </a:r>
          </a:p>
          <a:p>
            <a:pPr lvl="1"/>
            <a:r>
              <a:rPr lang="en-US" dirty="0"/>
              <a:t>Chat</a:t>
            </a:r>
          </a:p>
          <a:p>
            <a:pPr lvl="1"/>
            <a:r>
              <a:rPr lang="en-US" dirty="0"/>
              <a:t>File transfer</a:t>
            </a:r>
          </a:p>
          <a:p>
            <a:pPr lvl="1"/>
            <a:r>
              <a:rPr lang="en-US" dirty="0"/>
              <a:t>Co-host</a:t>
            </a:r>
          </a:p>
          <a:p>
            <a:pPr lvl="1"/>
            <a:r>
              <a:rPr lang="en-US" dirty="0"/>
              <a:t>Screen sharing</a:t>
            </a:r>
          </a:p>
          <a:p>
            <a:pPr lvl="1"/>
            <a:r>
              <a:rPr lang="en-US" dirty="0"/>
              <a:t>Allow participants to rename themselves</a:t>
            </a:r>
          </a:p>
          <a:p>
            <a:pPr lvl="1"/>
            <a:r>
              <a:rPr lang="en-US" dirty="0"/>
              <a:t>Virtual background</a:t>
            </a:r>
          </a:p>
          <a:p>
            <a:r>
              <a:rPr lang="en-US" dirty="0"/>
              <a:t>In Meeting (Advanced)</a:t>
            </a:r>
          </a:p>
          <a:p>
            <a:pPr lvl="1"/>
            <a:r>
              <a:rPr lang="en-US" dirty="0"/>
              <a:t>Breakout room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Meeting Settings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839E5-ECBE-0643-8C75-C44E2A988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71492"/>
            <a:ext cx="7315200" cy="57907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1F3F9C-DBBD-6B45-B952-163183A7F822}"/>
              </a:ext>
            </a:extLst>
          </p:cNvPr>
          <p:cNvSpPr>
            <a:spLocks noChangeAspect="1"/>
          </p:cNvSpPr>
          <p:nvPr/>
        </p:nvSpPr>
        <p:spPr>
          <a:xfrm>
            <a:off x="1260895" y="3262882"/>
            <a:ext cx="162298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43C2AA-9954-2243-B1A4-1C6DDEEF3A1A}"/>
              </a:ext>
            </a:extLst>
          </p:cNvPr>
          <p:cNvSpPr>
            <a:spLocks noChangeAspect="1"/>
          </p:cNvSpPr>
          <p:nvPr/>
        </p:nvSpPr>
        <p:spPr>
          <a:xfrm>
            <a:off x="3552093" y="2294733"/>
            <a:ext cx="62392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Settings - 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F2D31-4360-DC4B-81EC-CE21F88BE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recording</a:t>
            </a:r>
          </a:p>
          <a:p>
            <a:pPr lvl="1"/>
            <a:r>
              <a:rPr lang="en-US" dirty="0"/>
              <a:t>Record active speaker with shared screen</a:t>
            </a:r>
          </a:p>
          <a:p>
            <a:pPr lvl="1"/>
            <a:r>
              <a:rPr lang="en-US" dirty="0"/>
              <a:t>Save chat messages from the meeting/webinar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b="1" i="1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27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 a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EF879-15B0-6242-A6A3-1C5FA0D7D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771492"/>
            <a:ext cx="7311937" cy="57881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869FF62-07CB-D04E-B399-58CFD12E84BF}"/>
              </a:ext>
            </a:extLst>
          </p:cNvPr>
          <p:cNvSpPr>
            <a:spLocks noChangeAspect="1"/>
          </p:cNvSpPr>
          <p:nvPr/>
        </p:nvSpPr>
        <p:spPr>
          <a:xfrm>
            <a:off x="1342957" y="2555631"/>
            <a:ext cx="59135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F36EE3-DE1C-0947-8AFE-1FF80B0C9562}"/>
              </a:ext>
            </a:extLst>
          </p:cNvPr>
          <p:cNvSpPr>
            <a:spLocks noChangeAspect="1"/>
          </p:cNvSpPr>
          <p:nvPr/>
        </p:nvSpPr>
        <p:spPr>
          <a:xfrm>
            <a:off x="6676957" y="2919046"/>
            <a:ext cx="1083720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 a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BD63B-D624-ED43-A344-A702EC3DF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22738"/>
            <a:ext cx="7315200" cy="51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4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 a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948851A-8AEF-4C4B-B2C8-3B3EA0920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715650"/>
            <a:ext cx="7315200" cy="58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4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Invitation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6B2382-160B-B845-A410-4BCB1A7BA697}"/>
              </a:ext>
            </a:extLst>
          </p:cNvPr>
          <p:cNvGrpSpPr/>
          <p:nvPr/>
        </p:nvGrpSpPr>
        <p:grpSpPr>
          <a:xfrm>
            <a:off x="914400" y="771492"/>
            <a:ext cx="7315200" cy="5790735"/>
            <a:chOff x="914400" y="771492"/>
            <a:chExt cx="7315200" cy="5790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4CF005-2326-2142-BF21-1BDE8929A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771492"/>
              <a:ext cx="7315200" cy="5790735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00062D-808C-1B4A-9E2D-847DB977A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526" y="4783015"/>
              <a:ext cx="731520" cy="2696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444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Edit a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C4F558-7B91-564F-8FB6-1CA8D6689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771492"/>
            <a:ext cx="7315200" cy="579073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6A181A2-F89A-F747-B468-F8ADF62B79BB}"/>
              </a:ext>
            </a:extLst>
          </p:cNvPr>
          <p:cNvSpPr>
            <a:spLocks noChangeAspect="1"/>
          </p:cNvSpPr>
          <p:nvPr/>
        </p:nvSpPr>
        <p:spPr>
          <a:xfrm>
            <a:off x="1401571" y="2569349"/>
            <a:ext cx="485843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0E205D-1F02-E347-AB50-08990DB609AC}"/>
              </a:ext>
            </a:extLst>
          </p:cNvPr>
          <p:cNvSpPr>
            <a:spLocks noChangeAspect="1"/>
          </p:cNvSpPr>
          <p:nvPr/>
        </p:nvSpPr>
        <p:spPr>
          <a:xfrm>
            <a:off x="6618341" y="3561351"/>
            <a:ext cx="544459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D2CFFC-F540-F045-94CD-AEC76D5DC115}"/>
              </a:ext>
            </a:extLst>
          </p:cNvPr>
          <p:cNvSpPr>
            <a:spLocks noChangeAspect="1"/>
          </p:cNvSpPr>
          <p:nvPr/>
        </p:nvSpPr>
        <p:spPr>
          <a:xfrm>
            <a:off x="2960741" y="2602523"/>
            <a:ext cx="661690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DFBED-00B2-F943-B4E7-6FEC93EBB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71492"/>
            <a:ext cx="7315200" cy="5790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a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69FF62-07CB-D04E-B399-58CFD12E84BF}"/>
              </a:ext>
            </a:extLst>
          </p:cNvPr>
          <p:cNvSpPr>
            <a:spLocks noChangeAspect="1"/>
          </p:cNvSpPr>
          <p:nvPr/>
        </p:nvSpPr>
        <p:spPr>
          <a:xfrm>
            <a:off x="1342957" y="2555631"/>
            <a:ext cx="59135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F36EE3-DE1C-0947-8AFE-1FF80B0C9562}"/>
              </a:ext>
            </a:extLst>
          </p:cNvPr>
          <p:cNvSpPr>
            <a:spLocks noChangeAspect="1"/>
          </p:cNvSpPr>
          <p:nvPr/>
        </p:nvSpPr>
        <p:spPr>
          <a:xfrm>
            <a:off x="2966171" y="2613381"/>
            <a:ext cx="662553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29BC1C-6953-CD4A-B9C5-AA0FCB68DA99}"/>
              </a:ext>
            </a:extLst>
          </p:cNvPr>
          <p:cNvSpPr>
            <a:spLocks noChangeAspect="1"/>
          </p:cNvSpPr>
          <p:nvPr/>
        </p:nvSpPr>
        <p:spPr>
          <a:xfrm>
            <a:off x="6237403" y="3572834"/>
            <a:ext cx="567905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8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a Meeting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A8A8A4C-73DC-274A-A04C-148C23A5F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AD84AA-0352-A849-8671-DC5C488BFF65}"/>
              </a:ext>
            </a:extLst>
          </p:cNvPr>
          <p:cNvGrpSpPr/>
          <p:nvPr/>
        </p:nvGrpSpPr>
        <p:grpSpPr>
          <a:xfrm>
            <a:off x="914400" y="771492"/>
            <a:ext cx="7315200" cy="5790735"/>
            <a:chOff x="914400" y="771492"/>
            <a:chExt cx="7315200" cy="57907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DEA363-200F-8744-B251-21D7A1528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" y="771492"/>
              <a:ext cx="7315200" cy="5790735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869FF62-07CB-D04E-B399-58CFD12E84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9509" y="2124220"/>
              <a:ext cx="778921" cy="2813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7006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b="1" i="1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76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Admit Participants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A311D1-8032-934C-A434-CCEDE4A9D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663" y="2672486"/>
            <a:ext cx="2743200" cy="1513028"/>
          </a:xfrm>
          <a:prstGeom prst="rect">
            <a:avLst/>
          </a:prstGeom>
        </p:spPr>
      </p:pic>
      <p:sp>
        <p:nvSpPr>
          <p:cNvPr id="5" name="Line Callout 1 (No Border) 4">
            <a:extLst>
              <a:ext uri="{FF2B5EF4-FFF2-40B4-BE49-F238E27FC236}">
                <a16:creationId xmlns:a16="http://schemas.microsoft.com/office/drawing/2014/main" id="{020F4475-F686-8F44-B725-0A2237CDE400}"/>
              </a:ext>
            </a:extLst>
          </p:cNvPr>
          <p:cNvSpPr/>
          <p:nvPr/>
        </p:nvSpPr>
        <p:spPr>
          <a:xfrm>
            <a:off x="3443255" y="3722986"/>
            <a:ext cx="614390" cy="143548"/>
          </a:xfrm>
          <a:prstGeom prst="callout1">
            <a:avLst>
              <a:gd name="adj1" fmla="val 33360"/>
              <a:gd name="adj2" fmla="val 6680"/>
              <a:gd name="adj3" fmla="val -45271"/>
              <a:gd name="adj4" fmla="val -662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Admit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A382CD-E552-F349-81F5-07A679E08742}"/>
              </a:ext>
            </a:extLst>
          </p:cNvPr>
          <p:cNvSpPr>
            <a:spLocks noChangeAspect="1"/>
          </p:cNvSpPr>
          <p:nvPr/>
        </p:nvSpPr>
        <p:spPr>
          <a:xfrm>
            <a:off x="1892808" y="3256427"/>
            <a:ext cx="987551" cy="382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4AFFBD-9AFE-E743-86F3-A61FAD69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97" y="2672486"/>
            <a:ext cx="2743200" cy="16250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3A59253-4847-D64F-A4DA-345FD85A7F44}"/>
              </a:ext>
            </a:extLst>
          </p:cNvPr>
          <p:cNvSpPr>
            <a:spLocks noChangeAspect="1"/>
          </p:cNvSpPr>
          <p:nvPr/>
        </p:nvSpPr>
        <p:spPr>
          <a:xfrm>
            <a:off x="7977603" y="325642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372CFD9D-A38A-B84C-95AB-67D79029282B}"/>
              </a:ext>
            </a:extLst>
          </p:cNvPr>
          <p:cNvSpPr/>
          <p:nvPr/>
        </p:nvSpPr>
        <p:spPr>
          <a:xfrm>
            <a:off x="7363213" y="4522591"/>
            <a:ext cx="614390" cy="143548"/>
          </a:xfrm>
          <a:prstGeom prst="callout1">
            <a:avLst>
              <a:gd name="adj1" fmla="val -29202"/>
              <a:gd name="adj2" fmla="val 62491"/>
              <a:gd name="adj3" fmla="val -505958"/>
              <a:gd name="adj4" fmla="val 1171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Admit</a:t>
            </a:r>
          </a:p>
        </p:txBody>
      </p:sp>
      <p:sp>
        <p:nvSpPr>
          <p:cNvPr id="13" name="Line Callout 1 (No Border) 12">
            <a:extLst>
              <a:ext uri="{FF2B5EF4-FFF2-40B4-BE49-F238E27FC236}">
                <a16:creationId xmlns:a16="http://schemas.microsoft.com/office/drawing/2014/main" id="{7BC76217-9408-B149-96CA-791B28FE8682}"/>
              </a:ext>
            </a:extLst>
          </p:cNvPr>
          <p:cNvSpPr/>
          <p:nvPr/>
        </p:nvSpPr>
        <p:spPr>
          <a:xfrm>
            <a:off x="5623740" y="2098215"/>
            <a:ext cx="1099594" cy="138896"/>
          </a:xfrm>
          <a:prstGeom prst="callout1">
            <a:avLst>
              <a:gd name="adj1" fmla="val 147027"/>
              <a:gd name="adj2" fmla="val 69129"/>
              <a:gd name="adj3" fmla="val 369667"/>
              <a:gd name="adj4" fmla="val 947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Participant list</a:t>
            </a:r>
          </a:p>
        </p:txBody>
      </p:sp>
    </p:spTree>
    <p:extLst>
      <p:ext uri="{BB962C8B-B14F-4D97-AF65-F5344CB8AC3E}">
        <p14:creationId xmlns:p14="http://schemas.microsoft.com/office/powerpoint/2010/main" val="25214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Mute/Stop Video/Rename/Remove Participants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792928-82B9-A649-9906-15B6016B9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5090" y="2514600"/>
            <a:ext cx="2146300" cy="1828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1AD8A96-DFCE-FC41-9AFB-DF20CDD5861D}"/>
              </a:ext>
            </a:extLst>
          </p:cNvPr>
          <p:cNvSpPr>
            <a:spLocks noChangeAspect="1"/>
          </p:cNvSpPr>
          <p:nvPr/>
        </p:nvSpPr>
        <p:spPr>
          <a:xfrm>
            <a:off x="5070021" y="3007630"/>
            <a:ext cx="440872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C19634-4DF7-1242-A0D8-0BF80E347490}"/>
              </a:ext>
            </a:extLst>
          </p:cNvPr>
          <p:cNvSpPr>
            <a:spLocks noChangeAspect="1"/>
          </p:cNvSpPr>
          <p:nvPr/>
        </p:nvSpPr>
        <p:spPr>
          <a:xfrm>
            <a:off x="4838206" y="4024579"/>
            <a:ext cx="518545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124A35-4E09-7D4B-8E12-09006A54520B}"/>
              </a:ext>
            </a:extLst>
          </p:cNvPr>
          <p:cNvSpPr>
            <a:spLocks noChangeAspect="1"/>
          </p:cNvSpPr>
          <p:nvPr/>
        </p:nvSpPr>
        <p:spPr>
          <a:xfrm>
            <a:off x="4837226" y="3325172"/>
            <a:ext cx="624681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69D4BC75-D059-7F4E-BF77-1253A59E3D96}"/>
              </a:ext>
            </a:extLst>
          </p:cNvPr>
          <p:cNvSpPr/>
          <p:nvPr/>
        </p:nvSpPr>
        <p:spPr>
          <a:xfrm>
            <a:off x="6066064" y="2833324"/>
            <a:ext cx="533422" cy="174306"/>
          </a:xfrm>
          <a:prstGeom prst="callout1">
            <a:avLst>
              <a:gd name="adj1" fmla="val 57154"/>
              <a:gd name="adj2" fmla="val 2997"/>
              <a:gd name="adj3" fmla="val 115138"/>
              <a:gd name="adj4" fmla="val -101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Mute</a:t>
            </a:r>
          </a:p>
        </p:txBody>
      </p:sp>
      <p:sp>
        <p:nvSpPr>
          <p:cNvPr id="10" name="Line Callout 1 (No Border) 9">
            <a:extLst>
              <a:ext uri="{FF2B5EF4-FFF2-40B4-BE49-F238E27FC236}">
                <a16:creationId xmlns:a16="http://schemas.microsoft.com/office/drawing/2014/main" id="{42730102-841C-E14B-9EA4-283ED3E9F056}"/>
              </a:ext>
            </a:extLst>
          </p:cNvPr>
          <p:cNvSpPr/>
          <p:nvPr/>
        </p:nvSpPr>
        <p:spPr>
          <a:xfrm>
            <a:off x="3410279" y="3633703"/>
            <a:ext cx="609622" cy="174306"/>
          </a:xfrm>
          <a:prstGeom prst="callout1">
            <a:avLst>
              <a:gd name="adj1" fmla="val 43102"/>
              <a:gd name="adj2" fmla="val 102101"/>
              <a:gd name="adj3" fmla="val -86270"/>
              <a:gd name="adj4" fmla="val 2227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Stop Video</a:t>
            </a:r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C2096F8B-510A-AD43-A6D0-ECA5C57E452C}"/>
              </a:ext>
            </a:extLst>
          </p:cNvPr>
          <p:cNvSpPr/>
          <p:nvPr/>
        </p:nvSpPr>
        <p:spPr>
          <a:xfrm>
            <a:off x="3257901" y="4074257"/>
            <a:ext cx="762000" cy="174306"/>
          </a:xfrm>
          <a:prstGeom prst="callout1">
            <a:avLst>
              <a:gd name="adj1" fmla="val 57155"/>
              <a:gd name="adj2" fmla="val 103711"/>
              <a:gd name="adj3" fmla="val 49563"/>
              <a:gd name="adj4" fmla="val 1947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Remove</a:t>
            </a:r>
          </a:p>
        </p:txBody>
      </p:sp>
      <p:sp>
        <p:nvSpPr>
          <p:cNvPr id="12" name="Line Callout 1 (No Border) 11">
            <a:extLst>
              <a:ext uri="{FF2B5EF4-FFF2-40B4-BE49-F238E27FC236}">
                <a16:creationId xmlns:a16="http://schemas.microsoft.com/office/drawing/2014/main" id="{8555CA02-B6F7-8847-9130-03E624F4C0B6}"/>
              </a:ext>
            </a:extLst>
          </p:cNvPr>
          <p:cNvSpPr/>
          <p:nvPr/>
        </p:nvSpPr>
        <p:spPr>
          <a:xfrm>
            <a:off x="6066064" y="3676065"/>
            <a:ext cx="762000" cy="174306"/>
          </a:xfrm>
          <a:prstGeom prst="callout1">
            <a:avLst>
              <a:gd name="adj1" fmla="val 57154"/>
              <a:gd name="adj2" fmla="val 2997"/>
              <a:gd name="adj3" fmla="val 96402"/>
              <a:gd name="adj4" fmla="val -902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8E9B95-7E21-3940-9476-0CC1608FBB89}"/>
              </a:ext>
            </a:extLst>
          </p:cNvPr>
          <p:cNvSpPr>
            <a:spLocks noChangeAspect="1"/>
          </p:cNvSpPr>
          <p:nvPr/>
        </p:nvSpPr>
        <p:spPr>
          <a:xfrm>
            <a:off x="4867873" y="3731438"/>
            <a:ext cx="440872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1 (No Border) 13">
            <a:extLst>
              <a:ext uri="{FF2B5EF4-FFF2-40B4-BE49-F238E27FC236}">
                <a16:creationId xmlns:a16="http://schemas.microsoft.com/office/drawing/2014/main" id="{CFE059D2-54E1-4B4F-864B-7F51CB49DE8A}"/>
              </a:ext>
            </a:extLst>
          </p:cNvPr>
          <p:cNvSpPr/>
          <p:nvPr/>
        </p:nvSpPr>
        <p:spPr>
          <a:xfrm>
            <a:off x="3566340" y="1930177"/>
            <a:ext cx="1099594" cy="138896"/>
          </a:xfrm>
          <a:prstGeom prst="callout1">
            <a:avLst>
              <a:gd name="adj1" fmla="val 147027"/>
              <a:gd name="adj2" fmla="val 69129"/>
              <a:gd name="adj3" fmla="val 369667"/>
              <a:gd name="adj4" fmla="val 947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Participant list</a:t>
            </a:r>
          </a:p>
        </p:txBody>
      </p:sp>
    </p:spTree>
    <p:extLst>
      <p:ext uri="{BB962C8B-B14F-4D97-AF65-F5344CB8AC3E}">
        <p14:creationId xmlns:p14="http://schemas.microsoft.com/office/powerpoint/2010/main" val="328799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b="1" i="1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81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Host/Alternative Host/Co-Host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FB3EAAE-A2D3-7E46-8B8D-FD004CF4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396" y="1611756"/>
            <a:ext cx="2146300" cy="1828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A8A597-8885-794B-A498-7E9836C19B82}"/>
              </a:ext>
            </a:extLst>
          </p:cNvPr>
          <p:cNvSpPr>
            <a:spLocks noChangeAspect="1"/>
          </p:cNvSpPr>
          <p:nvPr/>
        </p:nvSpPr>
        <p:spPr>
          <a:xfrm>
            <a:off x="7475396" y="2724441"/>
            <a:ext cx="676606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Callout 1 (No Border) 6">
            <a:extLst>
              <a:ext uri="{FF2B5EF4-FFF2-40B4-BE49-F238E27FC236}">
                <a16:creationId xmlns:a16="http://schemas.microsoft.com/office/drawing/2014/main" id="{BA1E7A1F-4421-0645-A230-6D7F7F3A395D}"/>
              </a:ext>
            </a:extLst>
          </p:cNvPr>
          <p:cNvSpPr/>
          <p:nvPr/>
        </p:nvSpPr>
        <p:spPr>
          <a:xfrm>
            <a:off x="4955363" y="2813005"/>
            <a:ext cx="1203366" cy="103545"/>
          </a:xfrm>
          <a:prstGeom prst="callout1">
            <a:avLst>
              <a:gd name="adj1" fmla="val 65985"/>
              <a:gd name="adj2" fmla="val 92662"/>
              <a:gd name="adj3" fmla="val 35660"/>
              <a:gd name="adj4" fmla="val 1983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Make Co-Host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65F6AEC-5BA7-B843-BD07-330419D70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04" y="1611756"/>
            <a:ext cx="2146300" cy="1828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39F1AE7-AF5E-8842-AC4C-65F5FCE26702}"/>
              </a:ext>
            </a:extLst>
          </p:cNvPr>
          <p:cNvSpPr>
            <a:spLocks noChangeAspect="1"/>
          </p:cNvSpPr>
          <p:nvPr/>
        </p:nvSpPr>
        <p:spPr>
          <a:xfrm>
            <a:off x="1803152" y="2612449"/>
            <a:ext cx="676606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1 (No Border) 9">
            <a:extLst>
              <a:ext uri="{FF2B5EF4-FFF2-40B4-BE49-F238E27FC236}">
                <a16:creationId xmlns:a16="http://schemas.microsoft.com/office/drawing/2014/main" id="{E5455696-579C-B640-83A4-4EEB0C9377A5}"/>
              </a:ext>
            </a:extLst>
          </p:cNvPr>
          <p:cNvSpPr/>
          <p:nvPr/>
        </p:nvSpPr>
        <p:spPr>
          <a:xfrm>
            <a:off x="3124938" y="2373504"/>
            <a:ext cx="1690758" cy="91991"/>
          </a:xfrm>
          <a:prstGeom prst="callout1">
            <a:avLst>
              <a:gd name="adj1" fmla="val 96915"/>
              <a:gd name="adj2" fmla="val 1375"/>
              <a:gd name="adj3" fmla="val 278617"/>
              <a:gd name="adj4" fmla="val -370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Make Alternative-Host</a:t>
            </a:r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DAB5C646-57B0-E94D-8761-F50514D54162}"/>
              </a:ext>
            </a:extLst>
          </p:cNvPr>
          <p:cNvSpPr/>
          <p:nvPr/>
        </p:nvSpPr>
        <p:spPr>
          <a:xfrm>
            <a:off x="3970317" y="1513670"/>
            <a:ext cx="1203366" cy="103545"/>
          </a:xfrm>
          <a:prstGeom prst="callout1">
            <a:avLst>
              <a:gd name="adj1" fmla="val 102872"/>
              <a:gd name="adj2" fmla="val 3780"/>
              <a:gd name="adj3" fmla="val 272527"/>
              <a:gd name="adj4" fmla="val -876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Participant list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39E48A-E41D-7144-9881-D57887CF9161}"/>
              </a:ext>
            </a:extLst>
          </p:cNvPr>
          <p:cNvCxnSpPr>
            <a:cxnSpLocks/>
          </p:cNvCxnSpPr>
          <p:nvPr/>
        </p:nvCxnSpPr>
        <p:spPr>
          <a:xfrm flipH="1" flipV="1">
            <a:off x="5095030" y="1611756"/>
            <a:ext cx="1068026" cy="207900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76478B7-7CC1-C14B-8E6D-E915B250E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63" y="4215886"/>
            <a:ext cx="8736012" cy="375742"/>
          </a:xfrm>
          <a:prstGeom prst="rect">
            <a:avLst/>
          </a:prstGeom>
        </p:spPr>
      </p:pic>
      <p:sp>
        <p:nvSpPr>
          <p:cNvPr id="13" name="Line Callout 1 (No Border) 12">
            <a:extLst>
              <a:ext uri="{FF2B5EF4-FFF2-40B4-BE49-F238E27FC236}">
                <a16:creationId xmlns:a16="http://schemas.microsoft.com/office/drawing/2014/main" id="{195B72D8-AE83-784C-A35E-5916E6F96CBE}"/>
              </a:ext>
            </a:extLst>
          </p:cNvPr>
          <p:cNvSpPr/>
          <p:nvPr/>
        </p:nvSpPr>
        <p:spPr>
          <a:xfrm>
            <a:off x="1708313" y="5353916"/>
            <a:ext cx="1099594" cy="138896"/>
          </a:xfrm>
          <a:prstGeom prst="callout1">
            <a:avLst>
              <a:gd name="adj1" fmla="val -103140"/>
              <a:gd name="adj2" fmla="val 74950"/>
              <a:gd name="adj3" fmla="val -407167"/>
              <a:gd name="adj4" fmla="val 1080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Open participant list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BE0215-FB94-0A43-A72D-29F3DB38F553}"/>
              </a:ext>
            </a:extLst>
          </p:cNvPr>
          <p:cNvSpPr>
            <a:spLocks noChangeAspect="1"/>
          </p:cNvSpPr>
          <p:nvPr/>
        </p:nvSpPr>
        <p:spPr>
          <a:xfrm>
            <a:off x="2759178" y="4070739"/>
            <a:ext cx="731520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9861AF-7624-A44F-A742-9667B6AD2DF1}"/>
              </a:ext>
            </a:extLst>
          </p:cNvPr>
          <p:cNvSpPr>
            <a:spLocks/>
          </p:cNvSpPr>
          <p:nvPr/>
        </p:nvSpPr>
        <p:spPr>
          <a:xfrm>
            <a:off x="2369957" y="2112637"/>
            <a:ext cx="457200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Start/Stop Recording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44A1D-FFEE-904F-8E26-69870892A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15" y="3793279"/>
            <a:ext cx="1714500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CA4AA-C156-4947-BAF6-D7B0649A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15" y="4698535"/>
            <a:ext cx="13335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442FE-963D-C249-B8E6-4EA21D42CB9D}"/>
              </a:ext>
            </a:extLst>
          </p:cNvPr>
          <p:cNvSpPr txBox="1"/>
          <p:nvPr/>
        </p:nvSpPr>
        <p:spPr>
          <a:xfrm>
            <a:off x="4050792" y="4348273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Meeting is recording</a:t>
            </a:r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81FB7885-E109-1041-A35F-B291DA7A04EE}"/>
              </a:ext>
            </a:extLst>
          </p:cNvPr>
          <p:cNvSpPr/>
          <p:nvPr/>
        </p:nvSpPr>
        <p:spPr>
          <a:xfrm>
            <a:off x="6066507" y="2994110"/>
            <a:ext cx="689835" cy="122324"/>
          </a:xfrm>
          <a:prstGeom prst="callout1">
            <a:avLst>
              <a:gd name="adj1" fmla="val -44152"/>
              <a:gd name="adj2" fmla="val 28027"/>
              <a:gd name="adj3" fmla="val -266751"/>
              <a:gd name="adj4" fmla="val -74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Record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6E8BD4-5950-504A-AB3C-386EA4C812A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392424" y="4486773"/>
            <a:ext cx="658368" cy="368691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57F27D-1B02-9A47-9935-BB0B10CB7A4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547336" y="4112557"/>
            <a:ext cx="503456" cy="374216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70D89EF-2C2D-7341-9E96-AE9254E33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963" y="2181273"/>
            <a:ext cx="8736012" cy="3667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81FA62-4A1C-3A46-9DD1-F9571ED9033D}"/>
              </a:ext>
            </a:extLst>
          </p:cNvPr>
          <p:cNvSpPr>
            <a:spLocks noChangeAspect="1"/>
          </p:cNvSpPr>
          <p:nvPr/>
        </p:nvSpPr>
        <p:spPr>
          <a:xfrm>
            <a:off x="5563587" y="2094818"/>
            <a:ext cx="54864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763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949620F-0E0B-3A48-99D0-94EA54CB8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771492"/>
            <a:ext cx="7315200" cy="5790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Recordings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B23F593-19E5-4A47-99B4-97DCE2FF37D7}"/>
              </a:ext>
            </a:extLst>
          </p:cNvPr>
          <p:cNvSpPr>
            <a:spLocks noChangeAspect="1"/>
          </p:cNvSpPr>
          <p:nvPr/>
        </p:nvSpPr>
        <p:spPr>
          <a:xfrm>
            <a:off x="1260895" y="3018694"/>
            <a:ext cx="1622982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ECFFDB-0322-2B4A-97C6-20DF57F247E0}"/>
              </a:ext>
            </a:extLst>
          </p:cNvPr>
          <p:cNvSpPr>
            <a:spLocks noChangeAspect="1"/>
          </p:cNvSpPr>
          <p:nvPr/>
        </p:nvSpPr>
        <p:spPr>
          <a:xfrm>
            <a:off x="2954217" y="2294733"/>
            <a:ext cx="987338" cy="281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07D1A9-5790-A44A-B1DB-0CB91731A963}"/>
              </a:ext>
            </a:extLst>
          </p:cNvPr>
          <p:cNvSpPr>
            <a:spLocks/>
          </p:cNvSpPr>
          <p:nvPr/>
        </p:nvSpPr>
        <p:spPr>
          <a:xfrm>
            <a:off x="6951785" y="4158703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BAEF5C-C441-2849-87C8-1B583AFC3C82}"/>
              </a:ext>
            </a:extLst>
          </p:cNvPr>
          <p:cNvSpPr>
            <a:spLocks noChangeAspect="1"/>
          </p:cNvSpPr>
          <p:nvPr/>
        </p:nvSpPr>
        <p:spPr>
          <a:xfrm>
            <a:off x="6377353" y="4433022"/>
            <a:ext cx="843825" cy="1795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Chat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D5393F8-18F7-6C4F-A1C0-AB71741C4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952" y="1520825"/>
            <a:ext cx="2743200" cy="291700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81FA62-4A1C-3A46-9DD1-F9571ED9033D}"/>
              </a:ext>
            </a:extLst>
          </p:cNvPr>
          <p:cNvSpPr>
            <a:spLocks noChangeAspect="1"/>
          </p:cNvSpPr>
          <p:nvPr/>
        </p:nvSpPr>
        <p:spPr>
          <a:xfrm>
            <a:off x="3916840" y="3493008"/>
            <a:ext cx="548640" cy="238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81FB7885-E109-1041-A35F-B291DA7A04EE}"/>
              </a:ext>
            </a:extLst>
          </p:cNvPr>
          <p:cNvSpPr/>
          <p:nvPr/>
        </p:nvSpPr>
        <p:spPr>
          <a:xfrm>
            <a:off x="5372753" y="3531595"/>
            <a:ext cx="928653" cy="105706"/>
          </a:xfrm>
          <a:prstGeom prst="callout1">
            <a:avLst>
              <a:gd name="adj1" fmla="val 51003"/>
              <a:gd name="adj2" fmla="val 5380"/>
              <a:gd name="adj3" fmla="val 79265"/>
              <a:gd name="adj4" fmla="val -930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Save Chat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B8CCA-C39A-AF4E-A119-664F6091FD47}"/>
              </a:ext>
            </a:extLst>
          </p:cNvPr>
          <p:cNvSpPr txBox="1"/>
          <p:nvPr/>
        </p:nvSpPr>
        <p:spPr>
          <a:xfrm>
            <a:off x="953060" y="5152509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\Documents\Zoom\</a:t>
            </a:r>
            <a:r>
              <a:rPr lang="en-US" i="1" dirty="0"/>
              <a:t>date time </a:t>
            </a:r>
            <a:r>
              <a:rPr lang="en-US" i="1" dirty="0" err="1"/>
              <a:t>meeting_name</a:t>
            </a:r>
            <a:r>
              <a:rPr lang="en-US" dirty="0"/>
              <a:t>\</a:t>
            </a:r>
            <a:r>
              <a:rPr lang="en-US" dirty="0" err="1"/>
              <a:t>meeting_saved_chat.txt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0CD37997-6344-BF47-A86A-935F4A6F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63" y="2208705"/>
            <a:ext cx="8736012" cy="366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Meeting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81FA62-4A1C-3A46-9DD1-F9571ED9033D}"/>
              </a:ext>
            </a:extLst>
          </p:cNvPr>
          <p:cNvSpPr>
            <a:spLocks noChangeAspect="1"/>
          </p:cNvSpPr>
          <p:nvPr/>
        </p:nvSpPr>
        <p:spPr>
          <a:xfrm>
            <a:off x="8359478" y="2122341"/>
            <a:ext cx="54864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81FB7885-E109-1041-A35F-B291DA7A04EE}"/>
              </a:ext>
            </a:extLst>
          </p:cNvPr>
          <p:cNvSpPr/>
          <p:nvPr/>
        </p:nvSpPr>
        <p:spPr>
          <a:xfrm>
            <a:off x="7813011" y="2984966"/>
            <a:ext cx="689835" cy="122324"/>
          </a:xfrm>
          <a:prstGeom prst="callout1">
            <a:avLst>
              <a:gd name="adj1" fmla="val -36676"/>
              <a:gd name="adj2" fmla="val 58514"/>
              <a:gd name="adj3" fmla="val -251800"/>
              <a:gd name="adj4" fmla="val 827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24B8D-031E-024A-A184-FC80224FB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74" y="3793279"/>
            <a:ext cx="2743200" cy="17505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05FDE8A-BE4D-464D-8D45-4B3467A5945B}"/>
              </a:ext>
            </a:extLst>
          </p:cNvPr>
          <p:cNvSpPr>
            <a:spLocks noChangeAspect="1"/>
          </p:cNvSpPr>
          <p:nvPr/>
        </p:nvSpPr>
        <p:spPr>
          <a:xfrm>
            <a:off x="3482677" y="4002317"/>
            <a:ext cx="2547253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1 (No Border) 13">
            <a:extLst>
              <a:ext uri="{FF2B5EF4-FFF2-40B4-BE49-F238E27FC236}">
                <a16:creationId xmlns:a16="http://schemas.microsoft.com/office/drawing/2014/main" id="{61A93789-B7C5-F04D-8DDA-EC937B88B075}"/>
              </a:ext>
            </a:extLst>
          </p:cNvPr>
          <p:cNvSpPr/>
          <p:nvPr/>
        </p:nvSpPr>
        <p:spPr>
          <a:xfrm>
            <a:off x="1545335" y="4452853"/>
            <a:ext cx="1115569" cy="163861"/>
          </a:xfrm>
          <a:prstGeom prst="callout1">
            <a:avLst>
              <a:gd name="adj1" fmla="val 7967"/>
              <a:gd name="adj2" fmla="val 94579"/>
              <a:gd name="adj3" fmla="val -67649"/>
              <a:gd name="adj4" fmla="val 1564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End Meeting for All</a:t>
            </a:r>
          </a:p>
        </p:txBody>
      </p:sp>
    </p:spTree>
    <p:extLst>
      <p:ext uri="{BB962C8B-B14F-4D97-AF65-F5344CB8AC3E}">
        <p14:creationId xmlns:p14="http://schemas.microsoft.com/office/powerpoint/2010/main" val="16686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b="1" i="1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44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77F5C3-015C-444E-93E0-D1CF6E856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3" y="2327790"/>
            <a:ext cx="2743200" cy="1642307"/>
          </a:xfrm>
          <a:prstGeom prst="rect">
            <a:avLst/>
          </a:prstGeom>
        </p:spPr>
      </p:pic>
      <p:pic>
        <p:nvPicPr>
          <p:cNvPr id="19" name="Content Placeholder 15">
            <a:extLst>
              <a:ext uri="{FF2B5EF4-FFF2-40B4-BE49-F238E27FC236}">
                <a16:creationId xmlns:a16="http://schemas.microsoft.com/office/drawing/2014/main" id="{FAA45871-E3D0-D344-B8DD-C9C918100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63" y="1495473"/>
            <a:ext cx="8736012" cy="366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Breakout Rooms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81FA62-4A1C-3A46-9DD1-F9571ED9033D}"/>
              </a:ext>
            </a:extLst>
          </p:cNvPr>
          <p:cNvSpPr>
            <a:spLocks/>
          </p:cNvSpPr>
          <p:nvPr/>
        </p:nvSpPr>
        <p:spPr>
          <a:xfrm>
            <a:off x="6127961" y="1414380"/>
            <a:ext cx="828068" cy="580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81FB7885-E109-1041-A35F-B291DA7A04EE}"/>
              </a:ext>
            </a:extLst>
          </p:cNvPr>
          <p:cNvSpPr/>
          <p:nvPr/>
        </p:nvSpPr>
        <p:spPr>
          <a:xfrm>
            <a:off x="7202917" y="2263874"/>
            <a:ext cx="828069" cy="142282"/>
          </a:xfrm>
          <a:prstGeom prst="callout1">
            <a:avLst>
              <a:gd name="adj1" fmla="val -63432"/>
              <a:gd name="adj2" fmla="val 3733"/>
              <a:gd name="adj3" fmla="val -208911"/>
              <a:gd name="adj4" fmla="val -416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Breakout Rooms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0B2DE2-F1DE-D143-9FA4-170FEFB15F99}"/>
              </a:ext>
            </a:extLst>
          </p:cNvPr>
          <p:cNvSpPr>
            <a:spLocks noChangeAspect="1"/>
          </p:cNvSpPr>
          <p:nvPr/>
        </p:nvSpPr>
        <p:spPr>
          <a:xfrm>
            <a:off x="1685761" y="2725598"/>
            <a:ext cx="440872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2C4E6B-EFCC-EE44-B9D2-AB41744DEB4B}"/>
              </a:ext>
            </a:extLst>
          </p:cNvPr>
          <p:cNvSpPr>
            <a:spLocks noChangeAspect="1"/>
          </p:cNvSpPr>
          <p:nvPr/>
        </p:nvSpPr>
        <p:spPr>
          <a:xfrm>
            <a:off x="917664" y="3694176"/>
            <a:ext cx="1340903" cy="3056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Callout 1 (No Border) 14">
            <a:extLst>
              <a:ext uri="{FF2B5EF4-FFF2-40B4-BE49-F238E27FC236}">
                <a16:creationId xmlns:a16="http://schemas.microsoft.com/office/drawing/2014/main" id="{C74C38BC-AE1A-E943-81F6-29D0BCE7B454}"/>
              </a:ext>
            </a:extLst>
          </p:cNvPr>
          <p:cNvSpPr/>
          <p:nvPr/>
        </p:nvSpPr>
        <p:spPr>
          <a:xfrm>
            <a:off x="3079523" y="2410086"/>
            <a:ext cx="1492477" cy="142908"/>
          </a:xfrm>
          <a:prstGeom prst="callout1">
            <a:avLst>
              <a:gd name="adj1" fmla="val 77420"/>
              <a:gd name="adj2" fmla="val 7196"/>
              <a:gd name="adj3" fmla="val 232333"/>
              <a:gd name="adj4" fmla="val -607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Number of Breakout Rooms</a:t>
            </a:r>
          </a:p>
        </p:txBody>
      </p:sp>
      <p:sp>
        <p:nvSpPr>
          <p:cNvPr id="16" name="Line Callout 1 (No Border) 15">
            <a:extLst>
              <a:ext uri="{FF2B5EF4-FFF2-40B4-BE49-F238E27FC236}">
                <a16:creationId xmlns:a16="http://schemas.microsoft.com/office/drawing/2014/main" id="{5A8C8D64-7D88-D447-867A-62159FA53D7A}"/>
              </a:ext>
            </a:extLst>
          </p:cNvPr>
          <p:cNvSpPr/>
          <p:nvPr/>
        </p:nvSpPr>
        <p:spPr>
          <a:xfrm>
            <a:off x="413720" y="4612446"/>
            <a:ext cx="1492477" cy="142908"/>
          </a:xfrm>
          <a:prstGeom prst="callout1">
            <a:avLst>
              <a:gd name="adj1" fmla="val -69746"/>
              <a:gd name="adj2" fmla="val 55597"/>
              <a:gd name="adj3" fmla="val -394722"/>
              <a:gd name="adj4" fmla="val 685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Create Breakout Rooms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103AE8-CA90-CC4A-913E-C7C121298F3A}"/>
              </a:ext>
            </a:extLst>
          </p:cNvPr>
          <p:cNvSpPr>
            <a:spLocks noChangeAspect="1"/>
          </p:cNvSpPr>
          <p:nvPr/>
        </p:nvSpPr>
        <p:spPr>
          <a:xfrm>
            <a:off x="777240" y="2958726"/>
            <a:ext cx="1572767" cy="3056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ine Callout 1 (No Border) 20">
            <a:extLst>
              <a:ext uri="{FF2B5EF4-FFF2-40B4-BE49-F238E27FC236}">
                <a16:creationId xmlns:a16="http://schemas.microsoft.com/office/drawing/2014/main" id="{E3CFB6CD-15BB-A340-A1BE-7C13FD00ECBB}"/>
              </a:ext>
            </a:extLst>
          </p:cNvPr>
          <p:cNvSpPr/>
          <p:nvPr/>
        </p:nvSpPr>
        <p:spPr>
          <a:xfrm>
            <a:off x="3243101" y="2986158"/>
            <a:ext cx="1492477" cy="142908"/>
          </a:xfrm>
          <a:prstGeom prst="callout1">
            <a:avLst>
              <a:gd name="adj1" fmla="val 77420"/>
              <a:gd name="adj2" fmla="val 7196"/>
              <a:gd name="adj3" fmla="val 91565"/>
              <a:gd name="adj4" fmla="val -570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Automatically/ manually assign participants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5C3BF1-70DC-1A46-ADBC-D98FF61A0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87" y="2595589"/>
            <a:ext cx="3657600" cy="3547478"/>
          </a:xfrm>
          <a:prstGeom prst="rect">
            <a:avLst/>
          </a:prstGeom>
        </p:spPr>
      </p:pic>
      <p:sp>
        <p:nvSpPr>
          <p:cNvPr id="17" name="Line Callout 1 (No Border) 16">
            <a:extLst>
              <a:ext uri="{FF2B5EF4-FFF2-40B4-BE49-F238E27FC236}">
                <a16:creationId xmlns:a16="http://schemas.microsoft.com/office/drawing/2014/main" id="{FF1755EB-8700-3A41-AACC-1215C1880845}"/>
              </a:ext>
            </a:extLst>
          </p:cNvPr>
          <p:cNvSpPr/>
          <p:nvPr/>
        </p:nvSpPr>
        <p:spPr>
          <a:xfrm>
            <a:off x="3573299" y="5476592"/>
            <a:ext cx="1355317" cy="142908"/>
          </a:xfrm>
          <a:prstGeom prst="callout1">
            <a:avLst>
              <a:gd name="adj1" fmla="val 45427"/>
              <a:gd name="adj2" fmla="val 95242"/>
              <a:gd name="adj3" fmla="val 33979"/>
              <a:gd name="adj4" fmla="val 1316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Countdown timer</a:t>
            </a:r>
          </a:p>
        </p:txBody>
      </p:sp>
      <p:sp>
        <p:nvSpPr>
          <p:cNvPr id="18" name="Line Callout 1 (No Border) 17">
            <a:extLst>
              <a:ext uri="{FF2B5EF4-FFF2-40B4-BE49-F238E27FC236}">
                <a16:creationId xmlns:a16="http://schemas.microsoft.com/office/drawing/2014/main" id="{F0403EC9-4193-CF44-8EC3-D75AEEE7A3D2}"/>
              </a:ext>
            </a:extLst>
          </p:cNvPr>
          <p:cNvSpPr/>
          <p:nvPr/>
        </p:nvSpPr>
        <p:spPr>
          <a:xfrm>
            <a:off x="3282697" y="4866412"/>
            <a:ext cx="1627631" cy="142908"/>
          </a:xfrm>
          <a:prstGeom prst="callout1">
            <a:avLst>
              <a:gd name="adj1" fmla="val 45427"/>
              <a:gd name="adj2" fmla="val 95242"/>
              <a:gd name="adj3" fmla="val 181145"/>
              <a:gd name="adj4" fmla="val 127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Close breakout rooms automatically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C702DB-3551-E04A-B5C9-4EC216D4B2A4}"/>
              </a:ext>
            </a:extLst>
          </p:cNvPr>
          <p:cNvSpPr>
            <a:spLocks noChangeAspect="1"/>
          </p:cNvSpPr>
          <p:nvPr/>
        </p:nvSpPr>
        <p:spPr>
          <a:xfrm>
            <a:off x="6237688" y="5882507"/>
            <a:ext cx="629455" cy="22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ine Callout 1 (No Border) 22">
            <a:extLst>
              <a:ext uri="{FF2B5EF4-FFF2-40B4-BE49-F238E27FC236}">
                <a16:creationId xmlns:a16="http://schemas.microsoft.com/office/drawing/2014/main" id="{6D8F8838-132D-A549-965C-BEF7FBE2DC87}"/>
              </a:ext>
            </a:extLst>
          </p:cNvPr>
          <p:cNvSpPr/>
          <p:nvPr/>
        </p:nvSpPr>
        <p:spPr>
          <a:xfrm>
            <a:off x="4480560" y="5968666"/>
            <a:ext cx="742671" cy="164595"/>
          </a:xfrm>
          <a:prstGeom prst="callout1">
            <a:avLst>
              <a:gd name="adj1" fmla="val 45427"/>
              <a:gd name="adj2" fmla="val 95242"/>
              <a:gd name="adj3" fmla="val 22868"/>
              <a:gd name="adj4" fmla="val 2264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Options</a:t>
            </a:r>
          </a:p>
        </p:txBody>
      </p:sp>
      <p:sp>
        <p:nvSpPr>
          <p:cNvPr id="24" name="Line Callout 1 (No Border) 23">
            <a:extLst>
              <a:ext uri="{FF2B5EF4-FFF2-40B4-BE49-F238E27FC236}">
                <a16:creationId xmlns:a16="http://schemas.microsoft.com/office/drawing/2014/main" id="{0EC5787E-403B-9E41-92E5-FACFE3955560}"/>
              </a:ext>
            </a:extLst>
          </p:cNvPr>
          <p:cNvSpPr/>
          <p:nvPr/>
        </p:nvSpPr>
        <p:spPr>
          <a:xfrm>
            <a:off x="3224264" y="4374338"/>
            <a:ext cx="1627631" cy="142908"/>
          </a:xfrm>
          <a:prstGeom prst="callout1">
            <a:avLst>
              <a:gd name="adj1" fmla="val 45427"/>
              <a:gd name="adj2" fmla="val 95242"/>
              <a:gd name="adj3" fmla="val 289920"/>
              <a:gd name="adj4" fmla="val 1321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Move participants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4377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Assign Participants to Breakout Rooms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750102-C29D-874F-8AB4-0944EF59F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06" y="1987178"/>
            <a:ext cx="3657600" cy="309754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E6C0CB-928D-BD47-AD01-7382BE049179}"/>
              </a:ext>
            </a:extLst>
          </p:cNvPr>
          <p:cNvSpPr>
            <a:spLocks noChangeAspect="1"/>
          </p:cNvSpPr>
          <p:nvPr/>
        </p:nvSpPr>
        <p:spPr>
          <a:xfrm>
            <a:off x="2414017" y="2117478"/>
            <a:ext cx="356616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CDA4EC3C-2F78-EB4D-A513-20B218AFB6EA}"/>
              </a:ext>
            </a:extLst>
          </p:cNvPr>
          <p:cNvSpPr/>
          <p:nvPr/>
        </p:nvSpPr>
        <p:spPr>
          <a:xfrm>
            <a:off x="1578893" y="1323179"/>
            <a:ext cx="1492477" cy="142908"/>
          </a:xfrm>
          <a:prstGeom prst="callout1">
            <a:avLst>
              <a:gd name="adj1" fmla="val 122209"/>
              <a:gd name="adj2" fmla="val 51308"/>
              <a:gd name="adj3" fmla="val 501071"/>
              <a:gd name="adj4" fmla="val 618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Assign participants</a:t>
            </a:r>
          </a:p>
        </p:txBody>
      </p:sp>
      <p:sp>
        <p:nvSpPr>
          <p:cNvPr id="12" name="Line Callout 1 (No Border) 11">
            <a:extLst>
              <a:ext uri="{FF2B5EF4-FFF2-40B4-BE49-F238E27FC236}">
                <a16:creationId xmlns:a16="http://schemas.microsoft.com/office/drawing/2014/main" id="{355F4080-9A50-6844-BE15-12E8BBE896FB}"/>
              </a:ext>
            </a:extLst>
          </p:cNvPr>
          <p:cNvSpPr/>
          <p:nvPr/>
        </p:nvSpPr>
        <p:spPr>
          <a:xfrm>
            <a:off x="366406" y="1466087"/>
            <a:ext cx="1386811" cy="142908"/>
          </a:xfrm>
          <a:prstGeom prst="callout1">
            <a:avLst>
              <a:gd name="adj1" fmla="val 173397"/>
              <a:gd name="adj2" fmla="val 65154"/>
              <a:gd name="adj3" fmla="val 424289"/>
              <a:gd name="adj4" fmla="val 775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Rename Breakout Room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93E970-E6AD-E746-8466-BA6EEFFB5B0E}"/>
              </a:ext>
            </a:extLst>
          </p:cNvPr>
          <p:cNvSpPr>
            <a:spLocks noChangeAspect="1"/>
          </p:cNvSpPr>
          <p:nvPr/>
        </p:nvSpPr>
        <p:spPr>
          <a:xfrm>
            <a:off x="1331976" y="2117478"/>
            <a:ext cx="505967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A3C736-5472-B847-AE0F-9FA3941A5A7B}"/>
              </a:ext>
            </a:extLst>
          </p:cNvPr>
          <p:cNvSpPr>
            <a:spLocks noChangeAspect="1"/>
          </p:cNvSpPr>
          <p:nvPr/>
        </p:nvSpPr>
        <p:spPr>
          <a:xfrm>
            <a:off x="1810020" y="2499124"/>
            <a:ext cx="594853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Callout 1 (No Border) 14">
            <a:extLst>
              <a:ext uri="{FF2B5EF4-FFF2-40B4-BE49-F238E27FC236}">
                <a16:creationId xmlns:a16="http://schemas.microsoft.com/office/drawing/2014/main" id="{7390F875-678F-2A45-AC2C-F8359B515553}"/>
              </a:ext>
            </a:extLst>
          </p:cNvPr>
          <p:cNvSpPr/>
          <p:nvPr/>
        </p:nvSpPr>
        <p:spPr>
          <a:xfrm>
            <a:off x="720635" y="3178587"/>
            <a:ext cx="1386811" cy="142908"/>
          </a:xfrm>
          <a:prstGeom prst="callout1">
            <a:avLst>
              <a:gd name="adj1" fmla="val -76145"/>
              <a:gd name="adj2" fmla="val 63176"/>
              <a:gd name="adj3" fmla="val -292345"/>
              <a:gd name="adj4" fmla="val 841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Delete Breakout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F77A2-FA8E-5A45-AF6D-B12A5E309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62" y="1987178"/>
            <a:ext cx="3657600" cy="328227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618AF08-9182-834D-BBD8-61EDAEB71B28}"/>
              </a:ext>
            </a:extLst>
          </p:cNvPr>
          <p:cNvSpPr>
            <a:spLocks noChangeAspect="1"/>
          </p:cNvSpPr>
          <p:nvPr/>
        </p:nvSpPr>
        <p:spPr>
          <a:xfrm>
            <a:off x="6812279" y="2710662"/>
            <a:ext cx="594853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Callout 1 (No Border) 16">
            <a:extLst>
              <a:ext uri="{FF2B5EF4-FFF2-40B4-BE49-F238E27FC236}">
                <a16:creationId xmlns:a16="http://schemas.microsoft.com/office/drawing/2014/main" id="{BB0F0375-FA38-FF44-B620-967D137609D9}"/>
              </a:ext>
            </a:extLst>
          </p:cNvPr>
          <p:cNvSpPr/>
          <p:nvPr/>
        </p:nvSpPr>
        <p:spPr>
          <a:xfrm>
            <a:off x="5489477" y="3335384"/>
            <a:ext cx="1492477" cy="142908"/>
          </a:xfrm>
          <a:prstGeom prst="callout1">
            <a:avLst>
              <a:gd name="adj1" fmla="val -63348"/>
              <a:gd name="adj2" fmla="val 64787"/>
              <a:gd name="adj3" fmla="val -260354"/>
              <a:gd name="adj4" fmla="val 89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Re-assign participants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E52A28-EEFA-8F4E-B139-B5592C5050CA}"/>
              </a:ext>
            </a:extLst>
          </p:cNvPr>
          <p:cNvSpPr>
            <a:spLocks noChangeAspect="1"/>
          </p:cNvSpPr>
          <p:nvPr/>
        </p:nvSpPr>
        <p:spPr>
          <a:xfrm>
            <a:off x="1532049" y="4827563"/>
            <a:ext cx="594853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Callout 1 (No Border) 19">
            <a:extLst>
              <a:ext uri="{FF2B5EF4-FFF2-40B4-BE49-F238E27FC236}">
                <a16:creationId xmlns:a16="http://schemas.microsoft.com/office/drawing/2014/main" id="{F0E28715-BD57-8647-85BB-A9F929233997}"/>
              </a:ext>
            </a:extLst>
          </p:cNvPr>
          <p:cNvSpPr/>
          <p:nvPr/>
        </p:nvSpPr>
        <p:spPr>
          <a:xfrm>
            <a:off x="1810020" y="5467273"/>
            <a:ext cx="1386811" cy="142908"/>
          </a:xfrm>
          <a:prstGeom prst="callout1">
            <a:avLst>
              <a:gd name="adj1" fmla="val -103373"/>
              <a:gd name="adj2" fmla="val 30208"/>
              <a:gd name="adj3" fmla="val -265117"/>
              <a:gd name="adj4" fmla="val 167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Add a Breakout Room</a:t>
            </a:r>
          </a:p>
        </p:txBody>
      </p:sp>
    </p:spTree>
    <p:extLst>
      <p:ext uri="{BB962C8B-B14F-4D97-AF65-F5344CB8AC3E}">
        <p14:creationId xmlns:p14="http://schemas.microsoft.com/office/powerpoint/2010/main" val="11495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Open/Join/Close Breakout Rooms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EBEE5D-0B0C-7143-83A5-A9A6B3274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633" y="1698911"/>
            <a:ext cx="2743200" cy="3460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843DA9-7E67-3E4D-B3CF-6D98B3085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68" y="1691119"/>
            <a:ext cx="2743200" cy="34757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C3C3A83-F967-3447-ACEF-639451CB26ED}"/>
              </a:ext>
            </a:extLst>
          </p:cNvPr>
          <p:cNvSpPr>
            <a:spLocks noChangeAspect="1"/>
          </p:cNvSpPr>
          <p:nvPr/>
        </p:nvSpPr>
        <p:spPr>
          <a:xfrm>
            <a:off x="2980943" y="4888802"/>
            <a:ext cx="881890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C9A8DCBB-15F9-1249-8733-A5F84E58C1DB}"/>
              </a:ext>
            </a:extLst>
          </p:cNvPr>
          <p:cNvSpPr/>
          <p:nvPr/>
        </p:nvSpPr>
        <p:spPr>
          <a:xfrm>
            <a:off x="1813589" y="5511656"/>
            <a:ext cx="1492477" cy="142908"/>
          </a:xfrm>
          <a:prstGeom prst="callout1">
            <a:avLst>
              <a:gd name="adj1" fmla="val -63348"/>
              <a:gd name="adj2" fmla="val 69688"/>
              <a:gd name="adj3" fmla="val -260354"/>
              <a:gd name="adj4" fmla="val 89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Open Breakout Rooms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BF56E8-98DF-6C4D-9F7D-6AF310E5D700}"/>
              </a:ext>
            </a:extLst>
          </p:cNvPr>
          <p:cNvSpPr>
            <a:spLocks noChangeAspect="1"/>
          </p:cNvSpPr>
          <p:nvPr/>
        </p:nvSpPr>
        <p:spPr>
          <a:xfrm>
            <a:off x="7078442" y="4888802"/>
            <a:ext cx="881890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2887D93F-11B5-6243-9F28-3815E8F0618C}"/>
              </a:ext>
            </a:extLst>
          </p:cNvPr>
          <p:cNvSpPr/>
          <p:nvPr/>
        </p:nvSpPr>
        <p:spPr>
          <a:xfrm>
            <a:off x="5911088" y="5511656"/>
            <a:ext cx="1492477" cy="142908"/>
          </a:xfrm>
          <a:prstGeom prst="callout1">
            <a:avLst>
              <a:gd name="adj1" fmla="val -63348"/>
              <a:gd name="adj2" fmla="val 69688"/>
              <a:gd name="adj3" fmla="val -260354"/>
              <a:gd name="adj4" fmla="val 89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Close Breakout Rooms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5DCF9A-D29B-704C-A279-594345709589}"/>
              </a:ext>
            </a:extLst>
          </p:cNvPr>
          <p:cNvSpPr>
            <a:spLocks noChangeAspect="1"/>
          </p:cNvSpPr>
          <p:nvPr/>
        </p:nvSpPr>
        <p:spPr>
          <a:xfrm>
            <a:off x="7629115" y="2705361"/>
            <a:ext cx="307877" cy="138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Callout 1 (No Border) 12">
            <a:extLst>
              <a:ext uri="{FF2B5EF4-FFF2-40B4-BE49-F238E27FC236}">
                <a16:creationId xmlns:a16="http://schemas.microsoft.com/office/drawing/2014/main" id="{1DA46060-44A3-EE47-9185-C3DA490B6211}"/>
              </a:ext>
            </a:extLst>
          </p:cNvPr>
          <p:cNvSpPr/>
          <p:nvPr/>
        </p:nvSpPr>
        <p:spPr>
          <a:xfrm>
            <a:off x="6332203" y="3233627"/>
            <a:ext cx="1492477" cy="142908"/>
          </a:xfrm>
          <a:prstGeom prst="callout1">
            <a:avLst>
              <a:gd name="adj1" fmla="val -63348"/>
              <a:gd name="adj2" fmla="val 69688"/>
              <a:gd name="adj3" fmla="val -260354"/>
              <a:gd name="adj4" fmla="val 89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Join Breakout Rooms</a:t>
            </a:r>
          </a:p>
        </p:txBody>
      </p:sp>
    </p:spTree>
    <p:extLst>
      <p:ext uri="{BB962C8B-B14F-4D97-AF65-F5344CB8AC3E}">
        <p14:creationId xmlns:p14="http://schemas.microsoft.com/office/powerpoint/2010/main" val="39160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AC0921-3382-EB4C-9668-D23ACFDF8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0" y="1522805"/>
            <a:ext cx="3291840" cy="3520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935550" cy="649224"/>
          </a:xfrm>
        </p:spPr>
        <p:txBody>
          <a:bodyPr>
            <a:normAutofit/>
          </a:bodyPr>
          <a:lstStyle/>
          <a:p>
            <a:r>
              <a:rPr lang="en-US" dirty="0"/>
              <a:t>Broadcast Message to Breakout Rooms</a:t>
            </a:r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C9A8DCBB-15F9-1249-8733-A5F84E58C1DB}"/>
              </a:ext>
            </a:extLst>
          </p:cNvPr>
          <p:cNvSpPr/>
          <p:nvPr/>
        </p:nvSpPr>
        <p:spPr>
          <a:xfrm>
            <a:off x="1620795" y="4944690"/>
            <a:ext cx="1597123" cy="142908"/>
          </a:xfrm>
          <a:prstGeom prst="callout1">
            <a:avLst>
              <a:gd name="adj1" fmla="val -63348"/>
              <a:gd name="adj2" fmla="val 69688"/>
              <a:gd name="adj3" fmla="val -260354"/>
              <a:gd name="adj4" fmla="val 89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Compose broadcast message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3C3A83-F967-3447-ACEF-639451CB26ED}"/>
              </a:ext>
            </a:extLst>
          </p:cNvPr>
          <p:cNvSpPr>
            <a:spLocks noChangeAspect="1"/>
          </p:cNvSpPr>
          <p:nvPr/>
        </p:nvSpPr>
        <p:spPr>
          <a:xfrm>
            <a:off x="3509757" y="4786318"/>
            <a:ext cx="1298448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BF56E8-98DF-6C4D-9F7D-6AF310E5D700}"/>
              </a:ext>
            </a:extLst>
          </p:cNvPr>
          <p:cNvSpPr>
            <a:spLocks noChangeAspect="1"/>
          </p:cNvSpPr>
          <p:nvPr/>
        </p:nvSpPr>
        <p:spPr>
          <a:xfrm>
            <a:off x="3718036" y="4556492"/>
            <a:ext cx="881890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2887D93F-11B5-6243-9F28-3815E8F0618C}"/>
              </a:ext>
            </a:extLst>
          </p:cNvPr>
          <p:cNvSpPr/>
          <p:nvPr/>
        </p:nvSpPr>
        <p:spPr>
          <a:xfrm>
            <a:off x="3853687" y="3719432"/>
            <a:ext cx="1492477" cy="142908"/>
          </a:xfrm>
          <a:prstGeom prst="callout1">
            <a:avLst>
              <a:gd name="adj1" fmla="val 198992"/>
              <a:gd name="adj2" fmla="val 43956"/>
              <a:gd name="adj3" fmla="val 520265"/>
              <a:gd name="adj4" fmla="val 305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Broadcast message</a:t>
            </a:r>
          </a:p>
        </p:txBody>
      </p:sp>
    </p:spTree>
    <p:extLst>
      <p:ext uri="{BB962C8B-B14F-4D97-AF65-F5344CB8AC3E}">
        <p14:creationId xmlns:p14="http://schemas.microsoft.com/office/powerpoint/2010/main" val="17563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935550" cy="649224"/>
          </a:xfrm>
        </p:spPr>
        <p:txBody>
          <a:bodyPr>
            <a:normAutofit/>
          </a:bodyPr>
          <a:lstStyle/>
          <a:p>
            <a:r>
              <a:rPr lang="en-US" dirty="0"/>
              <a:t>Asking For Help</a:t>
            </a:r>
          </a:p>
        </p:txBody>
      </p:sp>
      <p:sp>
        <p:nvSpPr>
          <p:cNvPr id="9" name="Line Callout 1 (No Border) 8">
            <a:extLst>
              <a:ext uri="{FF2B5EF4-FFF2-40B4-BE49-F238E27FC236}">
                <a16:creationId xmlns:a16="http://schemas.microsoft.com/office/drawing/2014/main" id="{C9A8DCBB-15F9-1249-8733-A5F84E58C1DB}"/>
              </a:ext>
            </a:extLst>
          </p:cNvPr>
          <p:cNvSpPr/>
          <p:nvPr/>
        </p:nvSpPr>
        <p:spPr>
          <a:xfrm>
            <a:off x="4229059" y="1878986"/>
            <a:ext cx="1084592" cy="195725"/>
          </a:xfrm>
          <a:prstGeom prst="callout1">
            <a:avLst>
              <a:gd name="adj1" fmla="val -16629"/>
              <a:gd name="adj2" fmla="val 79805"/>
              <a:gd name="adj3" fmla="val -148229"/>
              <a:gd name="adj4" fmla="val 1138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Ask for help</a:t>
            </a:r>
          </a:p>
        </p:txBody>
      </p:sp>
      <p:sp>
        <p:nvSpPr>
          <p:cNvPr id="11" name="Line Callout 1 (No Border) 10">
            <a:extLst>
              <a:ext uri="{FF2B5EF4-FFF2-40B4-BE49-F238E27FC236}">
                <a16:creationId xmlns:a16="http://schemas.microsoft.com/office/drawing/2014/main" id="{2887D93F-11B5-6243-9F28-3815E8F0618C}"/>
              </a:ext>
            </a:extLst>
          </p:cNvPr>
          <p:cNvSpPr/>
          <p:nvPr/>
        </p:nvSpPr>
        <p:spPr>
          <a:xfrm>
            <a:off x="2231136" y="4002895"/>
            <a:ext cx="911324" cy="195725"/>
          </a:xfrm>
          <a:prstGeom prst="callout1">
            <a:avLst>
              <a:gd name="adj1" fmla="val 3483"/>
              <a:gd name="adj2" fmla="val 25514"/>
              <a:gd name="adj3" fmla="val -199201"/>
              <a:gd name="adj4" fmla="val -125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Invite host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F2F4BF-09C3-A446-809E-A11AE0C69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627" y="3314494"/>
            <a:ext cx="2743200" cy="1039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DF59F-7716-4D43-9F34-00BCC794C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22551"/>
            <a:ext cx="8686800" cy="292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C3C3A83-F967-3447-ACEF-639451CB26ED}"/>
              </a:ext>
            </a:extLst>
          </p:cNvPr>
          <p:cNvSpPr>
            <a:spLocks noChangeAspect="1"/>
          </p:cNvSpPr>
          <p:nvPr/>
        </p:nvSpPr>
        <p:spPr>
          <a:xfrm>
            <a:off x="5486400" y="1168721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70B52-5F58-A24C-9A0D-AF0244EE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06" y="2339087"/>
            <a:ext cx="2743200" cy="120523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F56E8-98DF-6C4D-9F7D-6AF310E5D700}"/>
              </a:ext>
            </a:extLst>
          </p:cNvPr>
          <p:cNvSpPr>
            <a:spLocks noChangeAspect="1"/>
          </p:cNvSpPr>
          <p:nvPr/>
        </p:nvSpPr>
        <p:spPr>
          <a:xfrm>
            <a:off x="1449885" y="3314494"/>
            <a:ext cx="881890" cy="229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215FB1-AB3B-AF49-AC72-B6E49AA64AAD}"/>
              </a:ext>
            </a:extLst>
          </p:cNvPr>
          <p:cNvSpPr>
            <a:spLocks noChangeAspect="1"/>
          </p:cNvSpPr>
          <p:nvPr/>
        </p:nvSpPr>
        <p:spPr>
          <a:xfrm>
            <a:off x="7241426" y="4100757"/>
            <a:ext cx="942401" cy="311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0006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DA31-E409-1140-ABB8-0930F22E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DDE0-4FA2-704B-BF09-098F9ACB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Zoom skills</a:t>
            </a:r>
          </a:p>
          <a:p>
            <a:r>
              <a:rPr lang="en-US" dirty="0"/>
              <a:t>Paid account</a:t>
            </a:r>
          </a:p>
          <a:p>
            <a:r>
              <a:rPr lang="en-US" dirty="0"/>
              <a:t>Practice!</a:t>
            </a:r>
          </a:p>
          <a:p>
            <a:r>
              <a:rPr lang="en-US" dirty="0"/>
              <a:t>Dry 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634A1-8752-C94F-B3A5-6EC337B5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692" y="2284757"/>
            <a:ext cx="2743200" cy="22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AB9C-D79D-8045-8CA3-F5CE6880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Empower All Toastmasters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1C48EC-E9CD-064B-9AAF-4CABB5F47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782" y="1034440"/>
            <a:ext cx="6290436" cy="4357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A63D63-5469-F44D-A841-D3166EC550B1}"/>
              </a:ext>
            </a:extLst>
          </p:cNvPr>
          <p:cNvSpPr txBox="1"/>
          <p:nvPr/>
        </p:nvSpPr>
        <p:spPr>
          <a:xfrm>
            <a:off x="3105893" y="563889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3"/>
              </a:rPr>
              <a:t>d66zoomteam@gmail.com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8253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A743-9901-8949-8BC6-3B13F7BF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6F4A-168B-CD4C-BB4F-357F2EF5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b="1" i="1" dirty="0"/>
              <a:t>Zoom roles</a:t>
            </a:r>
          </a:p>
          <a:p>
            <a:r>
              <a:rPr lang="en-US" dirty="0"/>
              <a:t>Configure meeting settings</a:t>
            </a:r>
          </a:p>
          <a:p>
            <a:r>
              <a:rPr lang="en-US" dirty="0"/>
              <a:t>Schedule/Start a meeting</a:t>
            </a:r>
          </a:p>
          <a:p>
            <a:r>
              <a:rPr lang="en-US" dirty="0"/>
              <a:t>Manage meeting participants</a:t>
            </a:r>
          </a:p>
          <a:p>
            <a:r>
              <a:rPr lang="en-US" dirty="0"/>
              <a:t>Manage meetings</a:t>
            </a:r>
          </a:p>
          <a:p>
            <a:r>
              <a:rPr lang="en-US" dirty="0"/>
              <a:t>Breakout rooms</a:t>
            </a:r>
          </a:p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BCC73-DE0F-F647-9667-BC2D5EBFAA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2057400"/>
            <a:ext cx="2438400" cy="2743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67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DA31-E409-1140-ABB8-0930F22E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DDE0-4FA2-704B-BF09-098F9ACB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Participant</a:t>
            </a:r>
          </a:p>
          <a:p>
            <a:r>
              <a:rPr lang="en-US" dirty="0"/>
              <a:t>Host</a:t>
            </a:r>
          </a:p>
          <a:p>
            <a:pPr lvl="1"/>
            <a:r>
              <a:rPr lang="en-US" dirty="0"/>
              <a:t>Host</a:t>
            </a:r>
          </a:p>
          <a:p>
            <a:pPr lvl="1"/>
            <a:r>
              <a:rPr lang="en-US" dirty="0"/>
              <a:t>Alternative host</a:t>
            </a:r>
          </a:p>
          <a:p>
            <a:pPr lvl="1"/>
            <a:r>
              <a:rPr lang="en-US" dirty="0"/>
              <a:t>Co-Host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E512F-0217-7B49-B5E8-A7FBFDE8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115" y="2571750"/>
            <a:ext cx="2743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DA31-E409-1140-ABB8-0930F22E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Roles –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DDE0-4FA2-704B-BF09-098F9ACB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Host</a:t>
            </a:r>
          </a:p>
          <a:p>
            <a:pPr lvl="1"/>
            <a:r>
              <a:rPr lang="en-US" dirty="0"/>
              <a:t>Schedules meeting</a:t>
            </a:r>
          </a:p>
          <a:p>
            <a:pPr lvl="1"/>
            <a:r>
              <a:rPr lang="en-US" dirty="0"/>
              <a:t>Full permissions</a:t>
            </a:r>
          </a:p>
          <a:p>
            <a:pPr lvl="1"/>
            <a:r>
              <a:rPr lang="en-US" dirty="0"/>
              <a:t>Only </a:t>
            </a:r>
            <a:r>
              <a:rPr lang="en-US" i="1" u="sng" dirty="0"/>
              <a:t>1</a:t>
            </a:r>
          </a:p>
          <a:p>
            <a:r>
              <a:rPr lang="en-US" dirty="0"/>
              <a:t>Alternative host</a:t>
            </a:r>
          </a:p>
          <a:p>
            <a:pPr lvl="1"/>
            <a:r>
              <a:rPr lang="en-US" dirty="0"/>
              <a:t>Cannot create polls *</a:t>
            </a:r>
          </a:p>
          <a:p>
            <a:pPr lvl="1"/>
            <a:r>
              <a:rPr lang="en-US" dirty="0"/>
              <a:t>Either Host or Alternative Host, not both</a:t>
            </a:r>
          </a:p>
          <a:p>
            <a:r>
              <a:rPr lang="en-US" dirty="0"/>
              <a:t>Co-Host</a:t>
            </a:r>
          </a:p>
          <a:p>
            <a:pPr lvl="1"/>
            <a:r>
              <a:rPr lang="en-US" dirty="0"/>
              <a:t>Cannot start/end meeting</a:t>
            </a:r>
          </a:p>
          <a:p>
            <a:pPr lvl="1"/>
            <a:r>
              <a:rPr lang="en-US" dirty="0"/>
              <a:t>Cannot manage breakout rooms</a:t>
            </a:r>
          </a:p>
          <a:p>
            <a:pPr lvl="1"/>
            <a:r>
              <a:rPr lang="en-US" dirty="0"/>
              <a:t>Cannot create polls 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1B880-A824-C74A-AD17-EEE9513F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30" y="1520042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– Co-Host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67F4-12C9-C845-BB02-4BD4A89ED4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Admit participants</a:t>
            </a:r>
          </a:p>
          <a:p>
            <a:r>
              <a:rPr lang="en-US" dirty="0"/>
              <a:t>Assist participants</a:t>
            </a:r>
          </a:p>
          <a:p>
            <a:r>
              <a:rPr lang="en-US" dirty="0"/>
              <a:t>Take attendance</a:t>
            </a:r>
          </a:p>
          <a:p>
            <a:r>
              <a:rPr lang="en-US" dirty="0"/>
              <a:t>Introduce the presenter</a:t>
            </a:r>
          </a:p>
          <a:p>
            <a:r>
              <a:rPr lang="en-US" dirty="0"/>
              <a:t>Mute/unmute 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75615-CB08-D948-9ECC-221A8CA39B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Stop participant video</a:t>
            </a:r>
          </a:p>
          <a:p>
            <a:r>
              <a:rPr lang="en-US" dirty="0"/>
              <a:t>Rename participants</a:t>
            </a:r>
          </a:p>
          <a:p>
            <a:r>
              <a:rPr lang="en-US" dirty="0"/>
              <a:t>Remove participants</a:t>
            </a:r>
          </a:p>
          <a:p>
            <a:r>
              <a:rPr lang="en-US" dirty="0"/>
              <a:t>Start/stop recording **</a:t>
            </a:r>
          </a:p>
          <a:p>
            <a:r>
              <a:rPr lang="en-US" dirty="0"/>
              <a:t>Save chat ***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497AF-118A-9246-97AB-C268D45D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01" y="4158853"/>
            <a:ext cx="2743200" cy="15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9E1C-D2DD-A146-B4E7-0BD3DDB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– Host/Alternative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367F4-12C9-C845-BB02-4BD4A89ED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Start/end meeting</a:t>
            </a:r>
          </a:p>
          <a:p>
            <a:r>
              <a:rPr lang="en-US" dirty="0"/>
              <a:t>Create breakout rooms</a:t>
            </a:r>
          </a:p>
          <a:p>
            <a:r>
              <a:rPr lang="en-US" dirty="0"/>
              <a:t>Assign participants to breakout rooms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83ACF-6A57-9B4F-9888-29BC3E3D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271" y="3799984"/>
            <a:ext cx="2743200" cy="18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astmasters Theme Light Mode">
  <a:themeElements>
    <a:clrScheme name="Toastmasters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B3C3D3"/>
      </a:accent1>
      <a:accent2>
        <a:srgbClr val="7B98B2"/>
      </a:accent2>
      <a:accent3>
        <a:srgbClr val="497593"/>
      </a:accent3>
      <a:accent4>
        <a:srgbClr val="0B5879"/>
      </a:accent4>
      <a:accent5>
        <a:srgbClr val="004061"/>
      </a:accent5>
      <a:accent6>
        <a:srgbClr val="004165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-PowerpoitTemplate4X3-20200501-GD-AN-V1" id="{FB83C950-5F26-3645-A6FA-0CB3A6CB8073}" vid="{A4E2B162-4352-474C-A208-305F321CA2BD}"/>
    </a:ext>
  </a:extLst>
</a:theme>
</file>

<file path=ppt/theme/theme2.xml><?xml version="1.0" encoding="utf-8"?>
<a:theme xmlns:a="http://schemas.openxmlformats.org/drawingml/2006/main" name="Toastmasters Theme Dark Mode">
  <a:themeElements>
    <a:clrScheme name="Toastmasters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B3C3D3"/>
      </a:accent1>
      <a:accent2>
        <a:srgbClr val="7B98B2"/>
      </a:accent2>
      <a:accent3>
        <a:srgbClr val="497593"/>
      </a:accent3>
      <a:accent4>
        <a:srgbClr val="0B5879"/>
      </a:accent4>
      <a:accent5>
        <a:srgbClr val="004061"/>
      </a:accent5>
      <a:accent6>
        <a:srgbClr val="004165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-PowerpoitTemplate4X3-20200501-GD-AN-V1" id="{FB83C950-5F26-3645-A6FA-0CB3A6CB8073}" vid="{891553C4-E90F-114F-91D7-504E08D2BC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28342</TotalTime>
  <Words>549</Words>
  <Application>Microsoft Macintosh PowerPoint</Application>
  <PresentationFormat>On-screen Show (4:3)</PresentationFormat>
  <Paragraphs>215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Myriad Pro</vt:lpstr>
      <vt:lpstr>Myriad Pro Semibold</vt:lpstr>
      <vt:lpstr>Toastmasters Theme Light Mode</vt:lpstr>
      <vt:lpstr>Toastmasters Theme Dark Mode</vt:lpstr>
      <vt:lpstr>Zoom for Speech Contests</vt:lpstr>
      <vt:lpstr>Agenda</vt:lpstr>
      <vt:lpstr>Agenda</vt:lpstr>
      <vt:lpstr>Introduction</vt:lpstr>
      <vt:lpstr>Agenda</vt:lpstr>
      <vt:lpstr>Zoom Roles</vt:lpstr>
      <vt:lpstr>Zoom Roles – Host</vt:lpstr>
      <vt:lpstr>Actions – Co-Host</vt:lpstr>
      <vt:lpstr>Actions – Host/Alternative Host</vt:lpstr>
      <vt:lpstr>Agenda</vt:lpstr>
      <vt:lpstr>Settings</vt:lpstr>
      <vt:lpstr>Settings - Meeting</vt:lpstr>
      <vt:lpstr>Settings - Meeting</vt:lpstr>
      <vt:lpstr>Meeting Settings</vt:lpstr>
      <vt:lpstr>Settings - Recording</vt:lpstr>
      <vt:lpstr>Agenda</vt:lpstr>
      <vt:lpstr>Schedule a Meeting</vt:lpstr>
      <vt:lpstr>Schedule a Meeting</vt:lpstr>
      <vt:lpstr>Schedule a Meeting</vt:lpstr>
      <vt:lpstr>Copy Invitation</vt:lpstr>
      <vt:lpstr>Edit a Meeting</vt:lpstr>
      <vt:lpstr>Start a Meeting</vt:lpstr>
      <vt:lpstr>Start a Meeting</vt:lpstr>
      <vt:lpstr>Agenda</vt:lpstr>
      <vt:lpstr>Admit Participants</vt:lpstr>
      <vt:lpstr>Mute/Stop Video/Rename/Remove Participants</vt:lpstr>
      <vt:lpstr>Agenda</vt:lpstr>
      <vt:lpstr>Make Host/Alternative Host/Co-Host</vt:lpstr>
      <vt:lpstr>Start/Stop Recording</vt:lpstr>
      <vt:lpstr>Recordings</vt:lpstr>
      <vt:lpstr>Save Chat</vt:lpstr>
      <vt:lpstr>End Meeting</vt:lpstr>
      <vt:lpstr>Agenda</vt:lpstr>
      <vt:lpstr>Create Breakout Rooms</vt:lpstr>
      <vt:lpstr>Assign Participants to Breakout Rooms</vt:lpstr>
      <vt:lpstr>Open/Join/Close Breakout Rooms</vt:lpstr>
      <vt:lpstr>Broadcast Message to Breakout Rooms</vt:lpstr>
      <vt:lpstr>Asking For Help</vt:lpstr>
      <vt:lpstr>Questions?</vt:lpstr>
      <vt:lpstr>Empower All Toastmasters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Nelson</dc:creator>
  <cp:lastModifiedBy>Earl Reyes</cp:lastModifiedBy>
  <cp:revision>256</cp:revision>
  <dcterms:created xsi:type="dcterms:W3CDTF">2020-03-20T21:36:38Z</dcterms:created>
  <dcterms:modified xsi:type="dcterms:W3CDTF">2021-01-11T13:50:07Z</dcterms:modified>
</cp:coreProperties>
</file>